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74" r:id="rId3"/>
    <p:sldId id="258" r:id="rId4"/>
    <p:sldId id="272" r:id="rId5"/>
    <p:sldId id="260" r:id="rId6"/>
    <p:sldId id="261" r:id="rId7"/>
    <p:sldId id="262" r:id="rId8"/>
    <p:sldId id="263" r:id="rId9"/>
    <p:sldId id="257" r:id="rId10"/>
    <p:sldId id="264" r:id="rId11"/>
    <p:sldId id="275" r:id="rId12"/>
    <p:sldId id="268" r:id="rId13"/>
    <p:sldId id="267" r:id="rId14"/>
    <p:sldId id="266" r:id="rId15"/>
    <p:sldId id="271" r:id="rId16"/>
    <p:sldId id="277" r:id="rId17"/>
    <p:sldId id="265"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5C2"/>
    <a:srgbClr val="00C7AC"/>
    <a:srgbClr val="FFC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4660"/>
  </p:normalViewPr>
  <p:slideViewPr>
    <p:cSldViewPr snapToGrid="0">
      <p:cViewPr varScale="1">
        <p:scale>
          <a:sx n="107" d="100"/>
          <a:sy n="107"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Felipe Díaz Lombana" userId="882a551848455aeb" providerId="LiveId" clId="{A2B9964A-A841-49A5-947C-F6E0E6F83297}"/>
    <pc:docChg chg="undo custSel addSld delSld modSld modMainMaster">
      <pc:chgData name="Carlos Felipe Díaz Lombana" userId="882a551848455aeb" providerId="LiveId" clId="{A2B9964A-A841-49A5-947C-F6E0E6F83297}" dt="2022-12-17T16:52:37.974" v="377" actId="1035"/>
      <pc:docMkLst>
        <pc:docMk/>
      </pc:docMkLst>
      <pc:sldChg chg="modTransition">
        <pc:chgData name="Carlos Felipe Díaz Lombana" userId="882a551848455aeb" providerId="LiveId" clId="{A2B9964A-A841-49A5-947C-F6E0E6F83297}" dt="2022-12-17T16:42:45.682" v="68"/>
        <pc:sldMkLst>
          <pc:docMk/>
          <pc:sldMk cId="0" sldId="256"/>
        </pc:sldMkLst>
      </pc:sldChg>
      <pc:sldChg chg="addSp modSp mod modTransition">
        <pc:chgData name="Carlos Felipe Díaz Lombana" userId="882a551848455aeb" providerId="LiveId" clId="{A2B9964A-A841-49A5-947C-F6E0E6F83297}" dt="2022-12-17T16:52:37.974" v="377" actId="1035"/>
        <pc:sldMkLst>
          <pc:docMk/>
          <pc:sldMk cId="0" sldId="257"/>
        </pc:sldMkLst>
        <pc:spChg chg="add mod">
          <ac:chgData name="Carlos Felipe Díaz Lombana" userId="882a551848455aeb" providerId="LiveId" clId="{A2B9964A-A841-49A5-947C-F6E0E6F83297}" dt="2022-12-17T16:42:05.826" v="4"/>
          <ac:spMkLst>
            <pc:docMk/>
            <pc:sldMk cId="0" sldId="257"/>
            <ac:spMk id="2" creationId="{7D791D6E-9E89-32A9-87DE-36A987C64CD9}"/>
          </ac:spMkLst>
        </pc:spChg>
        <pc:spChg chg="add mod">
          <ac:chgData name="Carlos Felipe Díaz Lombana" userId="882a551848455aeb" providerId="LiveId" clId="{A2B9964A-A841-49A5-947C-F6E0E6F83297}" dt="2022-12-17T16:52:26.067" v="362" actId="14100"/>
          <ac:spMkLst>
            <pc:docMk/>
            <pc:sldMk cId="0" sldId="257"/>
            <ac:spMk id="3" creationId="{36966780-F951-A6A2-D19E-F24A5828C8EF}"/>
          </ac:spMkLst>
        </pc:spChg>
        <pc:picChg chg="mod">
          <ac:chgData name="Carlos Felipe Díaz Lombana" userId="882a551848455aeb" providerId="LiveId" clId="{A2B9964A-A841-49A5-947C-F6E0E6F83297}" dt="2022-12-17T16:52:37.974" v="377" actId="1035"/>
          <ac:picMkLst>
            <pc:docMk/>
            <pc:sldMk cId="0" sldId="257"/>
            <ac:picMk id="5" creationId="{6AD1AA33-B4D7-C782-F5A0-1349D1D903E5}"/>
          </ac:picMkLst>
        </pc:picChg>
        <pc:picChg chg="mod">
          <ac:chgData name="Carlos Felipe Díaz Lombana" userId="882a551848455aeb" providerId="LiveId" clId="{A2B9964A-A841-49A5-947C-F6E0E6F83297}" dt="2022-12-17T16:42:09.889" v="56" actId="1037"/>
          <ac:picMkLst>
            <pc:docMk/>
            <pc:sldMk cId="0" sldId="257"/>
            <ac:picMk id="68" creationId="{00000000-0000-0000-0000-000000000000}"/>
          </ac:picMkLst>
        </pc:picChg>
      </pc:sldChg>
      <pc:sldChg chg="addSp delSp modSp modTransition">
        <pc:chgData name="Carlos Felipe Díaz Lombana" userId="882a551848455aeb" providerId="LiveId" clId="{A2B9964A-A841-49A5-947C-F6E0E6F83297}" dt="2022-12-17T16:42:45.682" v="68"/>
        <pc:sldMkLst>
          <pc:docMk/>
          <pc:sldMk cId="0" sldId="258"/>
        </pc:sldMkLst>
        <pc:spChg chg="add del mod">
          <ac:chgData name="Carlos Felipe Díaz Lombana" userId="882a551848455aeb" providerId="LiveId" clId="{A2B9964A-A841-49A5-947C-F6E0E6F83297}" dt="2022-12-17T16:42:03.510" v="3"/>
          <ac:spMkLst>
            <pc:docMk/>
            <pc:sldMk cId="0" sldId="258"/>
            <ac:spMk id="2" creationId="{4A06A7EA-EC4E-7AE4-E6EF-20F51712B872}"/>
          </ac:spMkLst>
        </pc:spChg>
      </pc:sldChg>
      <pc:sldChg chg="modTransition">
        <pc:chgData name="Carlos Felipe Díaz Lombana" userId="882a551848455aeb" providerId="LiveId" clId="{A2B9964A-A841-49A5-947C-F6E0E6F83297}" dt="2022-12-17T16:42:45.682" v="68"/>
        <pc:sldMkLst>
          <pc:docMk/>
          <pc:sldMk cId="1078102097" sldId="260"/>
        </pc:sldMkLst>
      </pc:sldChg>
      <pc:sldChg chg="modTransition">
        <pc:chgData name="Carlos Felipe Díaz Lombana" userId="882a551848455aeb" providerId="LiveId" clId="{A2B9964A-A841-49A5-947C-F6E0E6F83297}" dt="2022-12-17T16:42:45.682" v="68"/>
        <pc:sldMkLst>
          <pc:docMk/>
          <pc:sldMk cId="3013422620" sldId="261"/>
        </pc:sldMkLst>
      </pc:sldChg>
      <pc:sldChg chg="modTransition">
        <pc:chgData name="Carlos Felipe Díaz Lombana" userId="882a551848455aeb" providerId="LiveId" clId="{A2B9964A-A841-49A5-947C-F6E0E6F83297}" dt="2022-12-17T16:42:45.682" v="68"/>
        <pc:sldMkLst>
          <pc:docMk/>
          <pc:sldMk cId="2599086418" sldId="262"/>
        </pc:sldMkLst>
      </pc:sldChg>
      <pc:sldChg chg="modTransition">
        <pc:chgData name="Carlos Felipe Díaz Lombana" userId="882a551848455aeb" providerId="LiveId" clId="{A2B9964A-A841-49A5-947C-F6E0E6F83297}" dt="2022-12-17T16:42:45.682" v="68"/>
        <pc:sldMkLst>
          <pc:docMk/>
          <pc:sldMk cId="2333648758" sldId="263"/>
        </pc:sldMkLst>
      </pc:sldChg>
      <pc:sldChg chg="modSp new del mod">
        <pc:chgData name="Carlos Felipe Díaz Lombana" userId="882a551848455aeb" providerId="LiveId" clId="{A2B9964A-A841-49A5-947C-F6E0E6F83297}" dt="2022-12-17T16:45:46.233" v="76" actId="47"/>
        <pc:sldMkLst>
          <pc:docMk/>
          <pc:sldMk cId="57994728" sldId="264"/>
        </pc:sldMkLst>
        <pc:spChg chg="mod">
          <ac:chgData name="Carlos Felipe Díaz Lombana" userId="882a551848455aeb" providerId="LiveId" clId="{A2B9964A-A841-49A5-947C-F6E0E6F83297}" dt="2022-12-17T16:45:43.073" v="75" actId="20577"/>
          <ac:spMkLst>
            <pc:docMk/>
            <pc:sldMk cId="57994728" sldId="264"/>
            <ac:spMk id="2" creationId="{DBB9F0FE-CF48-8768-21F5-AB5CDB140E3C}"/>
          </ac:spMkLst>
        </pc:spChg>
      </pc:sldChg>
      <pc:sldChg chg="modSp add mod">
        <pc:chgData name="Carlos Felipe Díaz Lombana" userId="882a551848455aeb" providerId="LiveId" clId="{A2B9964A-A841-49A5-947C-F6E0E6F83297}" dt="2022-12-17T16:48:21.167" v="213" actId="20577"/>
        <pc:sldMkLst>
          <pc:docMk/>
          <pc:sldMk cId="640363181" sldId="264"/>
        </pc:sldMkLst>
        <pc:spChg chg="mod">
          <ac:chgData name="Carlos Felipe Díaz Lombana" userId="882a551848455aeb" providerId="LiveId" clId="{A2B9964A-A841-49A5-947C-F6E0E6F83297}" dt="2022-12-17T16:48:21.167" v="213" actId="20577"/>
          <ac:spMkLst>
            <pc:docMk/>
            <pc:sldMk cId="640363181" sldId="264"/>
            <ac:spMk id="74" creationId="{00000000-0000-0000-0000-000000000000}"/>
          </ac:spMkLst>
        </pc:spChg>
        <pc:spChg chg="mod">
          <ac:chgData name="Carlos Felipe Díaz Lombana" userId="882a551848455aeb" providerId="LiveId" clId="{A2B9964A-A841-49A5-947C-F6E0E6F83297}" dt="2022-12-17T16:47:49.792" v="206" actId="5793"/>
          <ac:spMkLst>
            <pc:docMk/>
            <pc:sldMk cId="640363181" sldId="264"/>
            <ac:spMk id="76" creationId="{00000000-0000-0000-0000-000000000000}"/>
          </ac:spMkLst>
        </pc:spChg>
      </pc:sldChg>
      <pc:sldChg chg="modSp add mod">
        <pc:chgData name="Carlos Felipe Díaz Lombana" userId="882a551848455aeb" providerId="LiveId" clId="{A2B9964A-A841-49A5-947C-F6E0E6F83297}" dt="2022-12-17T16:48:57.764" v="289" actId="790"/>
        <pc:sldMkLst>
          <pc:docMk/>
          <pc:sldMk cId="3407587803" sldId="265"/>
        </pc:sldMkLst>
        <pc:spChg chg="mod">
          <ac:chgData name="Carlos Felipe Díaz Lombana" userId="882a551848455aeb" providerId="LiveId" clId="{A2B9964A-A841-49A5-947C-F6E0E6F83297}" dt="2022-12-17T16:48:57.764" v="289" actId="790"/>
          <ac:spMkLst>
            <pc:docMk/>
            <pc:sldMk cId="3407587803" sldId="265"/>
            <ac:spMk id="74" creationId="{00000000-0000-0000-0000-000000000000}"/>
          </ac:spMkLst>
        </pc:spChg>
        <pc:spChg chg="mod">
          <ac:chgData name="Carlos Felipe Díaz Lombana" userId="882a551848455aeb" providerId="LiveId" clId="{A2B9964A-A841-49A5-947C-F6E0E6F83297}" dt="2022-12-17T16:48:30.740" v="218" actId="5793"/>
          <ac:spMkLst>
            <pc:docMk/>
            <pc:sldMk cId="3407587803" sldId="265"/>
            <ac:spMk id="76" creationId="{00000000-0000-0000-0000-000000000000}"/>
          </ac:spMkLst>
        </pc:spChg>
      </pc:sldChg>
      <pc:sldChg chg="modSp add mod">
        <pc:chgData name="Carlos Felipe Díaz Lombana" userId="882a551848455aeb" providerId="LiveId" clId="{A2B9964A-A841-49A5-947C-F6E0E6F83297}" dt="2022-12-17T16:51:04.974" v="327" actId="14861"/>
        <pc:sldMkLst>
          <pc:docMk/>
          <pc:sldMk cId="1607214303" sldId="266"/>
        </pc:sldMkLst>
        <pc:spChg chg="mod">
          <ac:chgData name="Carlos Felipe Díaz Lombana" userId="882a551848455aeb" providerId="LiveId" clId="{A2B9964A-A841-49A5-947C-F6E0E6F83297}" dt="2022-12-17T16:51:04.974" v="327" actId="14861"/>
          <ac:spMkLst>
            <pc:docMk/>
            <pc:sldMk cId="1607214303" sldId="266"/>
            <ac:spMk id="2" creationId="{BDAFE992-4958-C87E-C50F-77C3A4A499BA}"/>
          </ac:spMkLst>
        </pc:spChg>
        <pc:spChg chg="mod">
          <ac:chgData name="Carlos Felipe Díaz Lombana" userId="882a551848455aeb" providerId="LiveId" clId="{A2B9964A-A841-49A5-947C-F6E0E6F83297}" dt="2022-12-17T16:49:39.367" v="311" actId="20577"/>
          <ac:spMkLst>
            <pc:docMk/>
            <pc:sldMk cId="1607214303" sldId="266"/>
            <ac:spMk id="74" creationId="{00000000-0000-0000-0000-000000000000}"/>
          </ac:spMkLst>
        </pc:spChg>
        <pc:spChg chg="mod">
          <ac:chgData name="Carlos Felipe Díaz Lombana" userId="882a551848455aeb" providerId="LiveId" clId="{A2B9964A-A841-49A5-947C-F6E0E6F83297}" dt="2022-12-17T16:49:44.632" v="320" actId="20577"/>
          <ac:spMkLst>
            <pc:docMk/>
            <pc:sldMk cId="1607214303" sldId="266"/>
            <ac:spMk id="76" creationId="{00000000-0000-0000-0000-000000000000}"/>
          </ac:spMkLst>
        </pc:spChg>
      </pc:sldChg>
      <pc:sldMasterChg chg="modTransition modSldLayout">
        <pc:chgData name="Carlos Felipe Díaz Lombana" userId="882a551848455aeb" providerId="LiveId" clId="{A2B9964A-A841-49A5-947C-F6E0E6F83297}" dt="2022-12-17T16:42:45.682" v="68"/>
        <pc:sldMasterMkLst>
          <pc:docMk/>
          <pc:sldMasterMk cId="0" sldId="2147483659"/>
        </pc:sldMasterMkLst>
        <pc:sldLayoutChg chg="modTransition">
          <pc:chgData name="Carlos Felipe Díaz Lombana" userId="882a551848455aeb" providerId="LiveId" clId="{A2B9964A-A841-49A5-947C-F6E0E6F83297}" dt="2022-12-17T16:42:45.682" v="68"/>
          <pc:sldLayoutMkLst>
            <pc:docMk/>
            <pc:sldMasterMk cId="0" sldId="2147483659"/>
            <pc:sldLayoutMk cId="0" sldId="2147483648"/>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49"/>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0"/>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1"/>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2"/>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3"/>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4"/>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5"/>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6"/>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7"/>
          </pc:sldLayoutMkLst>
        </pc:sldLayoutChg>
        <pc:sldLayoutChg chg="modTransition">
          <pc:chgData name="Carlos Felipe Díaz Lombana" userId="882a551848455aeb" providerId="LiveId" clId="{A2B9964A-A841-49A5-947C-F6E0E6F83297}" dt="2022-12-17T16:42:45.682" v="68"/>
          <pc:sldLayoutMkLst>
            <pc:docMk/>
            <pc:sldMasterMk cId="0" sldId="2147483659"/>
            <pc:sldLayoutMk cId="0" sldId="2147483658"/>
          </pc:sldLayoutMkLst>
        </pc:sldLayoutChg>
      </pc:sldMasterChg>
    </pc:docChg>
  </pc:docChgLst>
  <pc:docChgLst>
    <pc:chgData name="Carlos Felipe Díaz Lombana" userId="882a551848455aeb" providerId="LiveId" clId="{73D9651A-5670-4944-989B-F23B82675365}"/>
    <pc:docChg chg="undo redo custSel addSld delSld modSld modMainMaster">
      <pc:chgData name="Carlos Felipe Díaz Lombana" userId="882a551848455aeb" providerId="LiveId" clId="{73D9651A-5670-4944-989B-F23B82675365}" dt="2022-12-20T17:37:50.741" v="559" actId="313"/>
      <pc:docMkLst>
        <pc:docMk/>
      </pc:docMkLst>
      <pc:sldChg chg="modTransition">
        <pc:chgData name="Carlos Felipe Díaz Lombana" userId="882a551848455aeb" providerId="LiveId" clId="{73D9651A-5670-4944-989B-F23B82675365}" dt="2022-12-20T16:11:42.031" v="404"/>
        <pc:sldMkLst>
          <pc:docMk/>
          <pc:sldMk cId="0" sldId="256"/>
        </pc:sldMkLst>
      </pc:sldChg>
      <pc:sldChg chg="modSp modTransition">
        <pc:chgData name="Carlos Felipe Díaz Lombana" userId="882a551848455aeb" providerId="LiveId" clId="{73D9651A-5670-4944-989B-F23B82675365}" dt="2022-12-20T17:32:59.348" v="446" actId="14826"/>
        <pc:sldMkLst>
          <pc:docMk/>
          <pc:sldMk cId="0" sldId="257"/>
        </pc:sldMkLst>
        <pc:picChg chg="mod">
          <ac:chgData name="Carlos Felipe Díaz Lombana" userId="882a551848455aeb" providerId="LiveId" clId="{73D9651A-5670-4944-989B-F23B82675365}" dt="2022-12-20T17:32:59.348" v="446" actId="14826"/>
          <ac:picMkLst>
            <pc:docMk/>
            <pc:sldMk cId="0" sldId="257"/>
            <ac:picMk id="5" creationId="{7A2F3E93-5F58-F5BB-4D89-54208F431413}"/>
          </ac:picMkLst>
        </pc:picChg>
      </pc:sldChg>
      <pc:sldChg chg="modTransition">
        <pc:chgData name="Carlos Felipe Díaz Lombana" userId="882a551848455aeb" providerId="LiveId" clId="{73D9651A-5670-4944-989B-F23B82675365}" dt="2022-12-20T16:11:42.031" v="404"/>
        <pc:sldMkLst>
          <pc:docMk/>
          <pc:sldMk cId="0" sldId="258"/>
        </pc:sldMkLst>
      </pc:sldChg>
      <pc:sldChg chg="modTransition">
        <pc:chgData name="Carlos Felipe Díaz Lombana" userId="882a551848455aeb" providerId="LiveId" clId="{73D9651A-5670-4944-989B-F23B82675365}" dt="2022-12-20T16:11:42.031" v="404"/>
        <pc:sldMkLst>
          <pc:docMk/>
          <pc:sldMk cId="1078102097" sldId="260"/>
        </pc:sldMkLst>
      </pc:sldChg>
      <pc:sldChg chg="modTransition">
        <pc:chgData name="Carlos Felipe Díaz Lombana" userId="882a551848455aeb" providerId="LiveId" clId="{73D9651A-5670-4944-989B-F23B82675365}" dt="2022-12-20T16:11:42.031" v="404"/>
        <pc:sldMkLst>
          <pc:docMk/>
          <pc:sldMk cId="3013422620" sldId="261"/>
        </pc:sldMkLst>
      </pc:sldChg>
      <pc:sldChg chg="modTransition">
        <pc:chgData name="Carlos Felipe Díaz Lombana" userId="882a551848455aeb" providerId="LiveId" clId="{73D9651A-5670-4944-989B-F23B82675365}" dt="2022-12-20T16:11:42.031" v="404"/>
        <pc:sldMkLst>
          <pc:docMk/>
          <pc:sldMk cId="2599086418" sldId="262"/>
        </pc:sldMkLst>
      </pc:sldChg>
      <pc:sldChg chg="modTransition">
        <pc:chgData name="Carlos Felipe Díaz Lombana" userId="882a551848455aeb" providerId="LiveId" clId="{73D9651A-5670-4944-989B-F23B82675365}" dt="2022-12-20T16:11:42.031" v="404"/>
        <pc:sldMkLst>
          <pc:docMk/>
          <pc:sldMk cId="2333648758" sldId="263"/>
        </pc:sldMkLst>
      </pc:sldChg>
      <pc:sldChg chg="addSp delSp modSp mod modTransition modClrScheme chgLayout">
        <pc:chgData name="Carlos Felipe Díaz Lombana" userId="882a551848455aeb" providerId="LiveId" clId="{73D9651A-5670-4944-989B-F23B82675365}" dt="2022-12-20T17:36:26.851" v="541" actId="20577"/>
        <pc:sldMkLst>
          <pc:docMk/>
          <pc:sldMk cId="640363181" sldId="264"/>
        </pc:sldMkLst>
        <pc:spChg chg="add del mod ord">
          <ac:chgData name="Carlos Felipe Díaz Lombana" userId="882a551848455aeb" providerId="LiveId" clId="{73D9651A-5670-4944-989B-F23B82675365}" dt="2022-12-19T23:09:38.436" v="53" actId="478"/>
          <ac:spMkLst>
            <pc:docMk/>
            <pc:sldMk cId="640363181" sldId="264"/>
            <ac:spMk id="3" creationId="{32D3E8A3-76EF-0DD9-8D83-D9017F94FB42}"/>
          </ac:spMkLst>
        </pc:spChg>
        <pc:spChg chg="add del mod ord">
          <ac:chgData name="Carlos Felipe Díaz Lombana" userId="882a551848455aeb" providerId="LiveId" clId="{73D9651A-5670-4944-989B-F23B82675365}" dt="2022-12-19T23:08:41.360" v="22" actId="21"/>
          <ac:spMkLst>
            <pc:docMk/>
            <pc:sldMk cId="640363181" sldId="264"/>
            <ac:spMk id="4" creationId="{CDCFEDF3-FA63-8785-8B5E-DEE188D6F18A}"/>
          </ac:spMkLst>
        </pc:spChg>
        <pc:spChg chg="add mod ord">
          <ac:chgData name="Carlos Felipe Díaz Lombana" userId="882a551848455aeb" providerId="LiveId" clId="{73D9651A-5670-4944-989B-F23B82675365}" dt="2022-12-19T23:11:45.594" v="74" actId="207"/>
          <ac:spMkLst>
            <pc:docMk/>
            <pc:sldMk cId="640363181" sldId="264"/>
            <ac:spMk id="5" creationId="{4ECEEEE0-9EB8-1168-4C1C-87CA5C11ED76}"/>
          </ac:spMkLst>
        </pc:spChg>
        <pc:spChg chg="mod">
          <ac:chgData name="Carlos Felipe Díaz Lombana" userId="882a551848455aeb" providerId="LiveId" clId="{73D9651A-5670-4944-989B-F23B82675365}" dt="2022-12-20T17:36:26.851" v="541" actId="20577"/>
          <ac:spMkLst>
            <pc:docMk/>
            <pc:sldMk cId="640363181" sldId="264"/>
            <ac:spMk id="73" creationId="{00000000-0000-0000-0000-000000000000}"/>
          </ac:spMkLst>
        </pc:spChg>
        <pc:spChg chg="mod">
          <ac:chgData name="Carlos Felipe Díaz Lombana" userId="882a551848455aeb" providerId="LiveId" clId="{73D9651A-5670-4944-989B-F23B82675365}" dt="2022-12-19T23:12:03.577" v="78" actId="14100"/>
          <ac:spMkLst>
            <pc:docMk/>
            <pc:sldMk cId="640363181" sldId="264"/>
            <ac:spMk id="74" creationId="{00000000-0000-0000-0000-000000000000}"/>
          </ac:spMkLst>
        </pc:spChg>
        <pc:spChg chg="del mod">
          <ac:chgData name="Carlos Felipe Díaz Lombana" userId="882a551848455aeb" providerId="LiveId" clId="{73D9651A-5670-4944-989B-F23B82675365}" dt="2022-12-19T23:08:48.405" v="24" actId="478"/>
          <ac:spMkLst>
            <pc:docMk/>
            <pc:sldMk cId="640363181" sldId="264"/>
            <ac:spMk id="76" creationId="{00000000-0000-0000-0000-000000000000}"/>
          </ac:spMkLst>
        </pc:spChg>
      </pc:sldChg>
      <pc:sldChg chg="delSp modSp mod modTransition">
        <pc:chgData name="Carlos Felipe Díaz Lombana" userId="882a551848455aeb" providerId="LiveId" clId="{73D9651A-5670-4944-989B-F23B82675365}" dt="2022-12-20T16:11:42.031" v="404"/>
        <pc:sldMkLst>
          <pc:docMk/>
          <pc:sldMk cId="3407587803" sldId="265"/>
        </pc:sldMkLst>
        <pc:spChg chg="del">
          <ac:chgData name="Carlos Felipe Díaz Lombana" userId="882a551848455aeb" providerId="LiveId" clId="{73D9651A-5670-4944-989B-F23B82675365}" dt="2022-12-19T23:17:53.932" v="383" actId="478"/>
          <ac:spMkLst>
            <pc:docMk/>
            <pc:sldMk cId="3407587803" sldId="265"/>
            <ac:spMk id="2" creationId="{BDAFE992-4958-C87E-C50F-77C3A4A499BA}"/>
          </ac:spMkLst>
        </pc:spChg>
        <pc:spChg chg="mod">
          <ac:chgData name="Carlos Felipe Díaz Lombana" userId="882a551848455aeb" providerId="LiveId" clId="{73D9651A-5670-4944-989B-F23B82675365}" dt="2022-12-19T23:17:47.173" v="382" actId="20577"/>
          <ac:spMkLst>
            <pc:docMk/>
            <pc:sldMk cId="3407587803" sldId="265"/>
            <ac:spMk id="76" creationId="{00000000-0000-0000-0000-000000000000}"/>
          </ac:spMkLst>
        </pc:spChg>
      </pc:sldChg>
      <pc:sldChg chg="modTransition">
        <pc:chgData name="Carlos Felipe Díaz Lombana" userId="882a551848455aeb" providerId="LiveId" clId="{73D9651A-5670-4944-989B-F23B82675365}" dt="2022-12-20T16:11:42.031" v="404"/>
        <pc:sldMkLst>
          <pc:docMk/>
          <pc:sldMk cId="1607214303" sldId="266"/>
        </pc:sldMkLst>
      </pc:sldChg>
      <pc:sldChg chg="modTransition">
        <pc:chgData name="Carlos Felipe Díaz Lombana" userId="882a551848455aeb" providerId="LiveId" clId="{73D9651A-5670-4944-989B-F23B82675365}" dt="2022-12-20T16:11:42.031" v="404"/>
        <pc:sldMkLst>
          <pc:docMk/>
          <pc:sldMk cId="424389230" sldId="267"/>
        </pc:sldMkLst>
      </pc:sldChg>
      <pc:sldChg chg="modTransition">
        <pc:chgData name="Carlos Felipe Díaz Lombana" userId="882a551848455aeb" providerId="LiveId" clId="{73D9651A-5670-4944-989B-F23B82675365}" dt="2022-12-20T16:11:42.031" v="404"/>
        <pc:sldMkLst>
          <pc:docMk/>
          <pc:sldMk cId="3228481622" sldId="268"/>
        </pc:sldMkLst>
      </pc:sldChg>
      <pc:sldChg chg="addSp delSp modSp add mod modTransition">
        <pc:chgData name="Carlos Felipe Díaz Lombana" userId="882a551848455aeb" providerId="LiveId" clId="{73D9651A-5670-4944-989B-F23B82675365}" dt="2022-12-20T17:26:02.553" v="445" actId="20577"/>
        <pc:sldMkLst>
          <pc:docMk/>
          <pc:sldMk cId="1417014286" sldId="271"/>
        </pc:sldMkLst>
        <pc:spChg chg="del">
          <ac:chgData name="Carlos Felipe Díaz Lombana" userId="882a551848455aeb" providerId="LiveId" clId="{73D9651A-5670-4944-989B-F23B82675365}" dt="2022-12-19T23:12:28.479" v="80" actId="478"/>
          <ac:spMkLst>
            <pc:docMk/>
            <pc:sldMk cId="1417014286" sldId="271"/>
            <ac:spMk id="2" creationId="{BDAFE992-4958-C87E-C50F-77C3A4A499BA}"/>
          </ac:spMkLst>
        </pc:spChg>
        <pc:spChg chg="add mod">
          <ac:chgData name="Carlos Felipe Díaz Lombana" userId="882a551848455aeb" providerId="LiveId" clId="{73D9651A-5670-4944-989B-F23B82675365}" dt="2022-12-19T23:12:28.928" v="81"/>
          <ac:spMkLst>
            <pc:docMk/>
            <pc:sldMk cId="1417014286" sldId="271"/>
            <ac:spMk id="3" creationId="{9EADF33E-3EE5-0A73-FC86-4A03AC6A6A0B}"/>
          </ac:spMkLst>
        </pc:spChg>
        <pc:spChg chg="mod">
          <ac:chgData name="Carlos Felipe Díaz Lombana" userId="882a551848455aeb" providerId="LiveId" clId="{73D9651A-5670-4944-989B-F23B82675365}" dt="2022-12-20T17:26:02.553" v="445" actId="20577"/>
          <ac:spMkLst>
            <pc:docMk/>
            <pc:sldMk cId="1417014286" sldId="271"/>
            <ac:spMk id="5" creationId="{4ECEEEE0-9EB8-1168-4C1C-87CA5C11ED76}"/>
          </ac:spMkLst>
        </pc:spChg>
        <pc:spChg chg="mod">
          <ac:chgData name="Carlos Felipe Díaz Lombana" userId="882a551848455aeb" providerId="LiveId" clId="{73D9651A-5670-4944-989B-F23B82675365}" dt="2022-12-19T23:12:45.772" v="96" actId="20577"/>
          <ac:spMkLst>
            <pc:docMk/>
            <pc:sldMk cId="1417014286" sldId="271"/>
            <ac:spMk id="73" creationId="{00000000-0000-0000-0000-000000000000}"/>
          </ac:spMkLst>
        </pc:spChg>
      </pc:sldChg>
      <pc:sldChg chg="modTransition">
        <pc:chgData name="Carlos Felipe Díaz Lombana" userId="882a551848455aeb" providerId="LiveId" clId="{73D9651A-5670-4944-989B-F23B82675365}" dt="2022-12-20T16:11:42.031" v="404"/>
        <pc:sldMkLst>
          <pc:docMk/>
          <pc:sldMk cId="760479298" sldId="272"/>
        </pc:sldMkLst>
      </pc:sldChg>
      <pc:sldChg chg="modTransition">
        <pc:chgData name="Carlos Felipe Díaz Lombana" userId="882a551848455aeb" providerId="LiveId" clId="{73D9651A-5670-4944-989B-F23B82675365}" dt="2022-12-20T16:11:42.031" v="404"/>
        <pc:sldMkLst>
          <pc:docMk/>
          <pc:sldMk cId="774581273" sldId="274"/>
        </pc:sldMkLst>
      </pc:sldChg>
      <pc:sldChg chg="addSp modSp modTransition">
        <pc:chgData name="Carlos Felipe Díaz Lombana" userId="882a551848455aeb" providerId="LiveId" clId="{73D9651A-5670-4944-989B-F23B82675365}" dt="2022-12-20T16:11:42.031" v="404"/>
        <pc:sldMkLst>
          <pc:docMk/>
          <pc:sldMk cId="1602384648" sldId="275"/>
        </pc:sldMkLst>
        <pc:spChg chg="add mod">
          <ac:chgData name="Carlos Felipe Díaz Lombana" userId="882a551848455aeb" providerId="LiveId" clId="{73D9651A-5670-4944-989B-F23B82675365}" dt="2022-12-20T16:10:27.580" v="402"/>
          <ac:spMkLst>
            <pc:docMk/>
            <pc:sldMk cId="1602384648" sldId="275"/>
            <ac:spMk id="4" creationId="{11CF4BF6-BF57-B5A5-18AF-92A1A4BAAF59}"/>
          </ac:spMkLst>
        </pc:spChg>
      </pc:sldChg>
      <pc:sldChg chg="addSp delSp modSp new mod modTransition">
        <pc:chgData name="Carlos Felipe Díaz Lombana" userId="882a551848455aeb" providerId="LiveId" clId="{73D9651A-5670-4944-989B-F23B82675365}" dt="2022-12-20T16:11:42.031" v="404"/>
        <pc:sldMkLst>
          <pc:docMk/>
          <pc:sldMk cId="1168300421" sldId="276"/>
        </pc:sldMkLst>
        <pc:spChg chg="del">
          <ac:chgData name="Carlos Felipe Díaz Lombana" userId="882a551848455aeb" providerId="LiveId" clId="{73D9651A-5670-4944-989B-F23B82675365}" dt="2022-12-20T16:07:13.645" v="392" actId="478"/>
          <ac:spMkLst>
            <pc:docMk/>
            <pc:sldMk cId="1168300421" sldId="276"/>
            <ac:spMk id="2" creationId="{1754AFEA-E92A-15AC-2AF3-B33E56445D76}"/>
          </ac:spMkLst>
        </pc:spChg>
        <pc:spChg chg="del mod">
          <ac:chgData name="Carlos Felipe Díaz Lombana" userId="882a551848455aeb" providerId="LiveId" clId="{73D9651A-5670-4944-989B-F23B82675365}" dt="2022-12-20T16:07:11.385" v="391" actId="478"/>
          <ac:spMkLst>
            <pc:docMk/>
            <pc:sldMk cId="1168300421" sldId="276"/>
            <ac:spMk id="3" creationId="{B5399F5D-8153-13C2-5490-7F73A6465E30}"/>
          </ac:spMkLst>
        </pc:spChg>
        <pc:picChg chg="add mod">
          <ac:chgData name="Carlos Felipe Díaz Lombana" userId="882a551848455aeb" providerId="LiveId" clId="{73D9651A-5670-4944-989B-F23B82675365}" dt="2022-12-20T16:11:28.556" v="403" actId="14826"/>
          <ac:picMkLst>
            <pc:docMk/>
            <pc:sldMk cId="1168300421" sldId="276"/>
            <ac:picMk id="5" creationId="{3244261F-E1EB-5B2F-C1BF-18491DDE5C28}"/>
          </ac:picMkLst>
        </pc:picChg>
        <pc:picChg chg="add mod">
          <ac:chgData name="Carlos Felipe Díaz Lombana" userId="882a551848455aeb" providerId="LiveId" clId="{73D9651A-5670-4944-989B-F23B82675365}" dt="2022-12-20T16:09:25.556" v="396"/>
          <ac:picMkLst>
            <pc:docMk/>
            <pc:sldMk cId="1168300421" sldId="276"/>
            <ac:picMk id="6" creationId="{9547402E-48FA-C794-7EF4-589A3A919E61}"/>
          </ac:picMkLst>
        </pc:picChg>
      </pc:sldChg>
      <pc:sldChg chg="addSp delSp new del mod">
        <pc:chgData name="Carlos Felipe Díaz Lombana" userId="882a551848455aeb" providerId="LiveId" clId="{73D9651A-5670-4944-989B-F23B82675365}" dt="2022-12-20T16:06:43.446" v="387" actId="47"/>
        <pc:sldMkLst>
          <pc:docMk/>
          <pc:sldMk cId="3545497575" sldId="276"/>
        </pc:sldMkLst>
        <pc:spChg chg="add del">
          <ac:chgData name="Carlos Felipe Díaz Lombana" userId="882a551848455aeb" providerId="LiveId" clId="{73D9651A-5670-4944-989B-F23B82675365}" dt="2022-12-20T16:06:39.209" v="386" actId="22"/>
          <ac:spMkLst>
            <pc:docMk/>
            <pc:sldMk cId="3545497575" sldId="276"/>
            <ac:spMk id="4" creationId="{B31F685B-AAA9-3864-AEA6-2D18BE3918A2}"/>
          </ac:spMkLst>
        </pc:spChg>
      </pc:sldChg>
      <pc:sldChg chg="addSp delSp modSp new mod">
        <pc:chgData name="Carlos Felipe Díaz Lombana" userId="882a551848455aeb" providerId="LiveId" clId="{73D9651A-5670-4944-989B-F23B82675365}" dt="2022-12-20T17:37:50.741" v="559" actId="313"/>
        <pc:sldMkLst>
          <pc:docMk/>
          <pc:sldMk cId="724714438" sldId="277"/>
        </pc:sldMkLst>
        <pc:spChg chg="mod">
          <ac:chgData name="Carlos Felipe Díaz Lombana" userId="882a551848455aeb" providerId="LiveId" clId="{73D9651A-5670-4944-989B-F23B82675365}" dt="2022-12-20T17:37:50.741" v="559" actId="313"/>
          <ac:spMkLst>
            <pc:docMk/>
            <pc:sldMk cId="724714438" sldId="277"/>
            <ac:spMk id="2" creationId="{9ED3E981-5CE2-ADDA-5D91-25672D24A066}"/>
          </ac:spMkLst>
        </pc:spChg>
        <pc:spChg chg="del">
          <ac:chgData name="Carlos Felipe Díaz Lombana" userId="882a551848455aeb" providerId="LiveId" clId="{73D9651A-5670-4944-989B-F23B82675365}" dt="2022-12-20T17:33:36.923" v="450" actId="478"/>
          <ac:spMkLst>
            <pc:docMk/>
            <pc:sldMk cId="724714438" sldId="277"/>
            <ac:spMk id="3" creationId="{07C7747B-2C31-177F-2EC9-C7D1AF60EE4B}"/>
          </ac:spMkLst>
        </pc:spChg>
        <pc:spChg chg="del">
          <ac:chgData name="Carlos Felipe Díaz Lombana" userId="882a551848455aeb" providerId="LiveId" clId="{73D9651A-5670-4944-989B-F23B82675365}" dt="2022-12-20T17:33:37.816" v="451" actId="478"/>
          <ac:spMkLst>
            <pc:docMk/>
            <pc:sldMk cId="724714438" sldId="277"/>
            <ac:spMk id="4" creationId="{AE4B30A3-052F-EAB3-47BA-543FD2A820E9}"/>
          </ac:spMkLst>
        </pc:spChg>
        <pc:picChg chg="add mod">
          <ac:chgData name="Carlos Felipe Díaz Lombana" userId="882a551848455aeb" providerId="LiveId" clId="{73D9651A-5670-4944-989B-F23B82675365}" dt="2022-12-20T17:33:32.692" v="448"/>
          <ac:picMkLst>
            <pc:docMk/>
            <pc:sldMk cId="724714438" sldId="277"/>
            <ac:picMk id="5" creationId="{5D59CFE2-64D7-74CE-1662-26169FABCC23}"/>
          </ac:picMkLst>
        </pc:picChg>
      </pc:sldChg>
      <pc:sldMasterChg chg="modTransition delSldLayout modSldLayout">
        <pc:chgData name="Carlos Felipe Díaz Lombana" userId="882a551848455aeb" providerId="LiveId" clId="{73D9651A-5670-4944-989B-F23B82675365}" dt="2022-12-20T16:11:42.031" v="404"/>
        <pc:sldMasterMkLst>
          <pc:docMk/>
          <pc:sldMasterMk cId="0" sldId="2147483659"/>
        </pc:sldMasterMkLst>
        <pc:sldLayoutChg chg="modTransition">
          <pc:chgData name="Carlos Felipe Díaz Lombana" userId="882a551848455aeb" providerId="LiveId" clId="{73D9651A-5670-4944-989B-F23B82675365}" dt="2022-12-20T16:11:42.031" v="404"/>
          <pc:sldLayoutMkLst>
            <pc:docMk/>
            <pc:sldMasterMk cId="0" sldId="2147483659"/>
            <pc:sldLayoutMk cId="0" sldId="2147483648"/>
          </pc:sldLayoutMkLst>
        </pc:sldLayoutChg>
        <pc:sldLayoutChg chg="del">
          <pc:chgData name="Carlos Felipe Díaz Lombana" userId="882a551848455aeb" providerId="LiveId" clId="{73D9651A-5670-4944-989B-F23B82675365}" dt="2022-12-20T16:06:43.446" v="387" actId="47"/>
          <pc:sldLayoutMkLst>
            <pc:docMk/>
            <pc:sldMasterMk cId="0" sldId="2147483659"/>
            <pc:sldLayoutMk cId="0" sldId="2147483649"/>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0"/>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1"/>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2"/>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3"/>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4"/>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5"/>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6"/>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7"/>
          </pc:sldLayoutMkLst>
        </pc:sldLayoutChg>
        <pc:sldLayoutChg chg="modTransition">
          <pc:chgData name="Carlos Felipe Díaz Lombana" userId="882a551848455aeb" providerId="LiveId" clId="{73D9651A-5670-4944-989B-F23B82675365}" dt="2022-12-20T16:11:42.031" v="404"/>
          <pc:sldLayoutMkLst>
            <pc:docMk/>
            <pc:sldMasterMk cId="0" sldId="2147483659"/>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47b80583e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g1547b80583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2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37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715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3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41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11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17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1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48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685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22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2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ff3e58c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ff3e58c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66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ff3e58c1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ff3e58c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9" r="19"/>
          <a:stretch/>
        </p:blipFill>
        <p:spPr>
          <a:xfrm>
            <a:off x="0" y="0"/>
            <a:ext cx="9144003" cy="5145575"/>
          </a:xfrm>
          <a:prstGeom prst="rect">
            <a:avLst/>
          </a:prstGeom>
          <a:noFill/>
          <a:ln>
            <a:noFill/>
          </a:ln>
        </p:spPr>
      </p:pic>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pic>
        <p:nvPicPr>
          <p:cNvPr id="52" name="Google Shape;52;p12"/>
          <p:cNvPicPr preferRelativeResize="0"/>
          <p:nvPr/>
        </p:nvPicPr>
        <p:blipFill rotWithShape="1">
          <a:blip r:embed="rId2">
            <a:alphaModFix/>
          </a:blip>
          <a:srcRect l="19" r="19"/>
          <a:stretch/>
        </p:blipFill>
        <p:spPr>
          <a:xfrm>
            <a:off x="0" y="0"/>
            <a:ext cx="9144003" cy="5145584"/>
          </a:xfrm>
          <a:prstGeom prst="rect">
            <a:avLst/>
          </a:prstGeom>
          <a:noFill/>
          <a:ln>
            <a:noFill/>
          </a:ln>
        </p:spPr>
      </p:pic>
      <p:pic>
        <p:nvPicPr>
          <p:cNvPr id="53" name="Google Shape;53;p12"/>
          <p:cNvPicPr preferRelativeResize="0"/>
          <p:nvPr/>
        </p:nvPicPr>
        <p:blipFill rotWithShape="1">
          <a:blip r:embed="rId3">
            <a:alphaModFix/>
          </a:blip>
          <a:srcRect t="169" b="169"/>
          <a:stretch/>
        </p:blipFill>
        <p:spPr>
          <a:xfrm>
            <a:off x="346763" y="271894"/>
            <a:ext cx="1490931" cy="785024"/>
          </a:xfrm>
          <a:prstGeom prst="rect">
            <a:avLst/>
          </a:prstGeom>
          <a:noFill/>
          <a:ln>
            <a:noFill/>
          </a:ln>
        </p:spPr>
      </p:pic>
      <p:sp>
        <p:nvSpPr>
          <p:cNvPr id="54" name="Google Shape;54;p12"/>
          <p:cNvSpPr/>
          <p:nvPr/>
        </p:nvSpPr>
        <p:spPr>
          <a:xfrm>
            <a:off x="0" y="5076056"/>
            <a:ext cx="9144000" cy="69600"/>
          </a:xfrm>
          <a:prstGeom prst="round2DiagRect">
            <a:avLst>
              <a:gd name="adj1" fmla="val 16667"/>
              <a:gd name="adj2" fmla="val 50000"/>
            </a:avLst>
          </a:prstGeom>
          <a:gradFill>
            <a:gsLst>
              <a:gs pos="0">
                <a:srgbClr val="FFC739"/>
              </a:gs>
              <a:gs pos="100000">
                <a:srgbClr val="F7931E"/>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9" name="Google Shape;39;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1pPr>
            <a:lvl2pPr marR="0" lvl="1"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2pPr>
            <a:lvl3pPr marR="0" lvl="2"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3pPr>
            <a:lvl4pPr marR="0" lvl="3"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4pPr>
            <a:lvl5pPr marR="0" lvl="4"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5pPr>
            <a:lvl6pPr marR="0" lvl="5"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6pPr>
            <a:lvl7pPr marR="0" lvl="6"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7pPr>
            <a:lvl8pPr marR="0" lvl="7"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8pPr>
            <a:lvl9pPr marR="0" lvl="8" algn="l" rtl="0">
              <a:lnSpc>
                <a:spcPct val="100000"/>
              </a:lnSpc>
              <a:spcBef>
                <a:spcPts val="0"/>
              </a:spcBef>
              <a:spcAft>
                <a:spcPts val="0"/>
              </a:spcAft>
              <a:buClr>
                <a:srgbClr val="134F5C"/>
              </a:buClr>
              <a:buSzPts val="2800"/>
              <a:buFont typeface="Open Sans"/>
              <a:buNone/>
              <a:defRPr sz="2800" b="0" i="0" u="none" strike="noStrike" cap="none">
                <a:solidFill>
                  <a:srgbClr val="134F5C"/>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rgbClr val="134F5C"/>
              </a:buClr>
              <a:buSzPts val="1800"/>
              <a:buFont typeface="Open Sans"/>
              <a:buChar char="●"/>
              <a:defRPr sz="1800" b="0" i="0" u="none" strike="noStrike" cap="none">
                <a:solidFill>
                  <a:srgbClr val="134F5C"/>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134F5C"/>
              </a:buClr>
              <a:buSzPts val="1400"/>
              <a:buFont typeface="Open Sans"/>
              <a:buChar char="■"/>
              <a:defRPr sz="1400" b="0" i="0" u="none" strike="noStrike" cap="none">
                <a:solidFill>
                  <a:srgbClr val="134F5C"/>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descr="Home - Fedesoft"/>
          <p:cNvPicPr preferRelativeResize="0"/>
          <p:nvPr/>
        </p:nvPicPr>
        <p:blipFill rotWithShape="1">
          <a:blip r:embed="rId3">
            <a:alphaModFix/>
          </a:blip>
          <a:srcRect/>
          <a:stretch/>
        </p:blipFill>
        <p:spPr>
          <a:xfrm>
            <a:off x="230675" y="178826"/>
            <a:ext cx="2105741" cy="724944"/>
          </a:xfrm>
          <a:prstGeom prst="rect">
            <a:avLst/>
          </a:prstGeom>
          <a:noFill/>
          <a:ln>
            <a:noFill/>
          </a:ln>
        </p:spPr>
      </p:pic>
      <p:sp>
        <p:nvSpPr>
          <p:cNvPr id="60" name="Google Shape;60;p13"/>
          <p:cNvSpPr txBox="1">
            <a:spLocks noGrp="1"/>
          </p:cNvSpPr>
          <p:nvPr>
            <p:ph type="ctrTitle"/>
          </p:nvPr>
        </p:nvSpPr>
        <p:spPr>
          <a:xfrm>
            <a:off x="767213" y="2890850"/>
            <a:ext cx="7899000" cy="187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s-419" sz="3080" dirty="0">
                <a:solidFill>
                  <a:schemeClr val="lt1"/>
                </a:solidFill>
                <a:latin typeface="Montserrat"/>
                <a:ea typeface="Montserrat"/>
                <a:cs typeface="Montserrat"/>
                <a:sym typeface="Montserrat"/>
              </a:rPr>
              <a:t>Proyecto Final Semillero TI</a:t>
            </a:r>
            <a:br>
              <a:rPr lang="es-419" sz="3080" dirty="0">
                <a:solidFill>
                  <a:schemeClr val="lt1"/>
                </a:solidFill>
                <a:latin typeface="Montserrat"/>
                <a:ea typeface="Montserrat"/>
                <a:cs typeface="Montserrat"/>
                <a:sym typeface="Montserrat"/>
              </a:rPr>
            </a:br>
            <a:r>
              <a:rPr lang="es-419" sz="3080" dirty="0">
                <a:solidFill>
                  <a:schemeClr val="lt1"/>
                </a:solidFill>
                <a:latin typeface="Montserrat"/>
                <a:ea typeface="Montserrat"/>
                <a:cs typeface="Montserrat"/>
                <a:sym typeface="Montserrat"/>
              </a:rPr>
              <a:t>SIESA</a:t>
            </a:r>
            <a:endParaRPr sz="2000" dirty="0">
              <a:solidFill>
                <a:schemeClr val="lt1"/>
              </a:solidFill>
              <a:latin typeface="Montserrat"/>
              <a:ea typeface="Montserrat"/>
              <a:cs typeface="Montserrat"/>
              <a:sym typeface="Montserrat"/>
            </a:endParaRPr>
          </a:p>
          <a:p>
            <a:pPr marL="0" lvl="0" indent="0" algn="ctr" rtl="0">
              <a:spcBef>
                <a:spcPts val="0"/>
              </a:spcBef>
              <a:spcAft>
                <a:spcPts val="0"/>
              </a:spcAft>
              <a:buSzPts val="990"/>
              <a:buNone/>
            </a:pPr>
            <a:endParaRPr sz="939" dirty="0">
              <a:solidFill>
                <a:schemeClr val="lt1"/>
              </a:solidFill>
              <a:latin typeface="Montserrat"/>
              <a:ea typeface="Montserrat"/>
              <a:cs typeface="Montserrat"/>
              <a:sym typeface="Montserrat"/>
            </a:endParaRPr>
          </a:p>
          <a:p>
            <a:pPr marL="0" lvl="0" indent="0" algn="ctr" rtl="0">
              <a:spcBef>
                <a:spcPts val="0"/>
              </a:spcBef>
              <a:spcAft>
                <a:spcPts val="0"/>
              </a:spcAft>
              <a:buSzPts val="990"/>
              <a:buNone/>
            </a:pPr>
            <a:endParaRPr sz="939" dirty="0">
              <a:solidFill>
                <a:schemeClr val="lt1"/>
              </a:solidFill>
              <a:latin typeface="Montserrat"/>
              <a:ea typeface="Montserrat"/>
              <a:cs typeface="Montserrat"/>
              <a:sym typeface="Montserrat"/>
            </a:endParaRPr>
          </a:p>
          <a:p>
            <a:pPr marL="0" lvl="0" indent="0" algn="ctr" rtl="0">
              <a:spcBef>
                <a:spcPts val="0"/>
              </a:spcBef>
              <a:spcAft>
                <a:spcPts val="0"/>
              </a:spcAft>
              <a:buSzPts val="990"/>
              <a:buNone/>
            </a:pPr>
            <a:r>
              <a:rPr lang="es-CO" sz="1900" dirty="0">
                <a:solidFill>
                  <a:schemeClr val="lt1"/>
                </a:solidFill>
                <a:latin typeface="Montserrat"/>
                <a:ea typeface="Montserrat"/>
                <a:cs typeface="Montserrat"/>
                <a:sym typeface="Montserrat"/>
              </a:rPr>
              <a:t>20 de Diciembre del 2022</a:t>
            </a:r>
          </a:p>
          <a:p>
            <a:pPr marL="0" lvl="0" indent="0" algn="ctr" rtl="0">
              <a:spcBef>
                <a:spcPts val="0"/>
              </a:spcBef>
              <a:spcAft>
                <a:spcPts val="0"/>
              </a:spcAft>
              <a:buSzPts val="990"/>
              <a:buNone/>
            </a:pPr>
            <a:endParaRPr sz="939" dirty="0">
              <a:solidFill>
                <a:schemeClr val="lt1"/>
              </a:solidFill>
              <a:latin typeface="Montserrat"/>
              <a:ea typeface="Montserrat"/>
              <a:cs typeface="Montserrat"/>
              <a:sym typeface="Montserrat"/>
            </a:endParaRPr>
          </a:p>
        </p:txBody>
      </p:sp>
      <p:pic>
        <p:nvPicPr>
          <p:cNvPr id="61" name="Google Shape;61;p13"/>
          <p:cNvPicPr preferRelativeResize="0"/>
          <p:nvPr/>
        </p:nvPicPr>
        <p:blipFill rotWithShape="1">
          <a:blip r:embed="rId4">
            <a:alphaModFix/>
          </a:blip>
          <a:srcRect t="169" b="169"/>
          <a:stretch/>
        </p:blipFill>
        <p:spPr>
          <a:xfrm>
            <a:off x="3245088" y="789250"/>
            <a:ext cx="2782073" cy="1464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490438" y="2571750"/>
            <a:ext cx="3212731" cy="2164556"/>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Lenguaje de Programación C#</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Framework .NET Core </a:t>
            </a: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a:t>
            </a:r>
          </a:p>
          <a:p>
            <a:pPr>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Framework .NET Core 6</a:t>
            </a:r>
          </a:p>
          <a:p>
            <a:pPr>
              <a:lnSpc>
                <a:spcPct val="107000"/>
              </a:lnSpc>
              <a:spcAft>
                <a:spcPts val="800"/>
              </a:spcAft>
            </a:pPr>
            <a:r>
              <a:rPr lang="en-US" sz="1800" dirty="0">
                <a:solidFill>
                  <a:schemeClr val="tx1"/>
                </a:solidFill>
                <a:latin typeface="Calibri" panose="020F0502020204030204" pitchFamily="34" charset="0"/>
                <a:ea typeface="Calibri" panose="020F0502020204030204" pitchFamily="34" charset="0"/>
                <a:cs typeface="Times New Roman" panose="02020603050405020304" pitchFamily="18" charset="0"/>
              </a:rPr>
              <a:t>SQL SERVER  - POSTMAN</a:t>
            </a:r>
          </a:p>
          <a:p>
            <a:pPr>
              <a:lnSpc>
                <a:spcPct val="107000"/>
              </a:lnSpc>
              <a:spcAft>
                <a:spcPts val="800"/>
              </a:spcAft>
            </a:pPr>
            <a:r>
              <a:rPr lang="en-US" sz="1800" dirty="0">
                <a:solidFill>
                  <a:schemeClr val="tx1"/>
                </a:solidFill>
                <a:latin typeface="Calibri" panose="020F0502020204030204" pitchFamily="34" charset="0"/>
                <a:ea typeface="Calibri" panose="020F0502020204030204" pitchFamily="34" charset="0"/>
                <a:cs typeface="Times New Roman" panose="02020603050405020304" pitchFamily="18" charset="0"/>
              </a:rPr>
              <a:t>Replit – Git – GitHub - Jira</a:t>
            </a:r>
            <a:endParaRPr lang="es-CO" sz="1800" dirty="0">
              <a:solidFill>
                <a:schemeClr val="tx1"/>
              </a:solidFill>
              <a:latin typeface="Montserrat"/>
              <a:ea typeface="Montserrat"/>
              <a:cs typeface="Montserrat"/>
              <a:sym typeface="Montserrat"/>
            </a:endParaRPr>
          </a:p>
        </p:txBody>
      </p:sp>
      <p:sp>
        <p:nvSpPr>
          <p:cNvPr id="74" name="Google Shape;74;p15"/>
          <p:cNvSpPr txBox="1"/>
          <p:nvPr/>
        </p:nvSpPr>
        <p:spPr>
          <a:xfrm>
            <a:off x="742950" y="1190292"/>
            <a:ext cx="2778919"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400" b="1" dirty="0">
                <a:latin typeface="Montserrat"/>
                <a:ea typeface="Montserrat"/>
                <a:cs typeface="Montserrat"/>
                <a:sym typeface="Montserrat"/>
              </a:rPr>
              <a:t>Herramientas usadas</a:t>
            </a:r>
            <a:endParaRPr lang="es-CO" sz="24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BDAFE992-4958-C87E-C50F-77C3A4A499BA}"/>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
        <p:nvSpPr>
          <p:cNvPr id="5" name="Marcador de texto 4">
            <a:extLst>
              <a:ext uri="{FF2B5EF4-FFF2-40B4-BE49-F238E27FC236}">
                <a16:creationId xmlns:a16="http://schemas.microsoft.com/office/drawing/2014/main" id="{4ECEEEE0-9EB8-1168-4C1C-87CA5C11ED76}"/>
              </a:ext>
            </a:extLst>
          </p:cNvPr>
          <p:cNvSpPr>
            <a:spLocks noGrp="1"/>
          </p:cNvSpPr>
          <p:nvPr>
            <p:ph type="body" idx="2"/>
          </p:nvPr>
        </p:nvSpPr>
        <p:spPr>
          <a:xfrm>
            <a:off x="3986213" y="742950"/>
            <a:ext cx="4950393" cy="4225035"/>
          </a:xfrm>
        </p:spPr>
        <p:txBody>
          <a:bodyPr>
            <a:normAutofit/>
          </a:bodyPr>
          <a:lstStyle/>
          <a:p>
            <a:pPr marL="139700" indent="0">
              <a:lnSpc>
                <a:spcPct val="107000"/>
              </a:lnSpc>
              <a:spcAft>
                <a:spcPts val="800"/>
              </a:spcAft>
              <a:buNone/>
            </a:pP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PAQUETES NuGet</a:t>
            </a:r>
            <a:endParaRPr lang="es-CO"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FluentValidation.AspNetCore</a:t>
            </a:r>
            <a:r>
              <a:rPr lang="en-US" dirty="0">
                <a:effectLst/>
                <a:latin typeface="Calibri" panose="020F0502020204030204" pitchFamily="34" charset="0"/>
                <a:ea typeface="Calibri" panose="020F0502020204030204" pitchFamily="34" charset="0"/>
                <a:cs typeface="Times New Roman" panose="02020603050405020304" pitchFamily="18" charset="0"/>
              </a:rPr>
              <a:t> (8.6.2)</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Microsoft.AspNet.WebApi.Cors</a:t>
            </a:r>
            <a:r>
              <a:rPr lang="en-US" dirty="0">
                <a:effectLst/>
                <a:latin typeface="Calibri" panose="020F0502020204030204" pitchFamily="34" charset="0"/>
                <a:ea typeface="Calibri" panose="020F0502020204030204" pitchFamily="34" charset="0"/>
                <a:cs typeface="Times New Roman" panose="02020603050405020304" pitchFamily="18" charset="0"/>
              </a:rPr>
              <a:t> (5.1.0)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Microsoft.AspNetCore.Authentication.JwtBearer</a:t>
            </a:r>
            <a:r>
              <a:rPr lang="en-US" dirty="0">
                <a:effectLst/>
                <a:latin typeface="Calibri" panose="020F0502020204030204" pitchFamily="34" charset="0"/>
                <a:ea typeface="Calibri" panose="020F0502020204030204" pitchFamily="34" charset="0"/>
                <a:cs typeface="Times New Roman" panose="02020603050405020304" pitchFamily="18" charset="0"/>
              </a:rPr>
              <a:t> (3.1.31)</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Microsoft.AspNetCore.Mvc.NewtonsoftJson</a:t>
            </a:r>
            <a:r>
              <a:rPr lang="en-US" dirty="0">
                <a:effectLst/>
                <a:latin typeface="Calibri" panose="020F0502020204030204" pitchFamily="34" charset="0"/>
                <a:ea typeface="Calibri" panose="020F0502020204030204" pitchFamily="34" charset="0"/>
                <a:cs typeface="Times New Roman" panose="02020603050405020304" pitchFamily="18" charset="0"/>
              </a:rPr>
              <a:t> (3.1.0)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Microsoft.EntityFrameworkCore</a:t>
            </a:r>
            <a:r>
              <a:rPr lang="en-US" dirty="0">
                <a:effectLst/>
                <a:latin typeface="Calibri" panose="020F0502020204030204" pitchFamily="34" charset="0"/>
                <a:ea typeface="Calibri" panose="020F0502020204030204" pitchFamily="34" charset="0"/>
                <a:cs typeface="Times New Roman" panose="02020603050405020304" pitchFamily="18" charset="0"/>
              </a:rPr>
              <a:t> (3.1.0)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Microsoft.EntityFrameworkCore.Design</a:t>
            </a:r>
            <a:r>
              <a:rPr lang="en-US" dirty="0">
                <a:effectLst/>
                <a:latin typeface="Calibri" panose="020F0502020204030204" pitchFamily="34" charset="0"/>
                <a:ea typeface="Calibri" panose="020F0502020204030204" pitchFamily="34" charset="0"/>
                <a:cs typeface="Times New Roman" panose="02020603050405020304" pitchFamily="18" charset="0"/>
              </a:rPr>
              <a:t> (3.1.0)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Microsoft.EntityFrameworkCore.SqlServer</a:t>
            </a:r>
            <a:r>
              <a:rPr lang="en-US" dirty="0">
                <a:effectLst/>
                <a:latin typeface="Calibri" panose="020F0502020204030204" pitchFamily="34" charset="0"/>
                <a:ea typeface="Calibri" panose="020F0502020204030204" pitchFamily="34" charset="0"/>
                <a:cs typeface="Times New Roman" panose="02020603050405020304" pitchFamily="18" charset="0"/>
              </a:rPr>
              <a:t> (3.1.0)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Microsoft.EntityFrameworkCore.Tools</a:t>
            </a:r>
            <a:r>
              <a:rPr lang="en-US" dirty="0">
                <a:effectLst/>
                <a:latin typeface="Calibri" panose="020F0502020204030204" pitchFamily="34" charset="0"/>
                <a:ea typeface="Calibri" panose="020F0502020204030204" pitchFamily="34" charset="0"/>
                <a:cs typeface="Times New Roman" panose="02020603050405020304" pitchFamily="18" charset="0"/>
              </a:rPr>
              <a:t> (3.1.0)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Microsoft.IdentityModel</a:t>
            </a:r>
            <a:r>
              <a:rPr lang="en-US" dirty="0">
                <a:effectLst/>
                <a:latin typeface="Calibri" panose="020F0502020204030204" pitchFamily="34" charset="0"/>
                <a:ea typeface="Calibri" panose="020F0502020204030204" pitchFamily="34" charset="0"/>
                <a:cs typeface="Times New Roman" panose="02020603050405020304" pitchFamily="18" charset="0"/>
              </a:rPr>
              <a:t> (7.0.0)</a:t>
            </a: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BCrypt.Net</a:t>
            </a:r>
            <a:r>
              <a:rPr lang="en-US" dirty="0">
                <a:effectLst/>
                <a:latin typeface="Calibri" panose="020F0502020204030204" pitchFamily="34" charset="0"/>
                <a:ea typeface="Calibri" panose="020F0502020204030204" pitchFamily="34" charset="0"/>
                <a:cs typeface="Times New Roman" panose="02020603050405020304" pitchFamily="18" charset="0"/>
              </a:rPr>
              <a:t>-Next (4.0.3)</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System.IdentityModel.TokenJwt</a:t>
            </a:r>
            <a:r>
              <a:rPr lang="en-US" dirty="0">
                <a:effectLst/>
                <a:latin typeface="Calibri" panose="020F0502020204030204" pitchFamily="34" charset="0"/>
                <a:ea typeface="Calibri" panose="020F0502020204030204" pitchFamily="34" charset="0"/>
                <a:cs typeface="Times New Roman" panose="02020603050405020304" pitchFamily="18" charset="0"/>
              </a:rPr>
              <a:t> (5.0.0)</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03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Google Shape;74;p15">
            <a:extLst>
              <a:ext uri="{FF2B5EF4-FFF2-40B4-BE49-F238E27FC236}">
                <a16:creationId xmlns:a16="http://schemas.microsoft.com/office/drawing/2014/main" id="{5B3E3D94-A2BE-323B-36F3-3BCB8BA4F131}"/>
              </a:ext>
            </a:extLst>
          </p:cNvPr>
          <p:cNvSpPr txBox="1"/>
          <p:nvPr/>
        </p:nvSpPr>
        <p:spPr>
          <a:xfrm>
            <a:off x="721519" y="1257855"/>
            <a:ext cx="7708859"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O" sz="2600" b="1" dirty="0">
                <a:latin typeface="Montserrat"/>
                <a:ea typeface="Montserrat"/>
                <a:cs typeface="Montserrat"/>
                <a:sym typeface="Montserrat"/>
              </a:rPr>
              <a:t>Aplicación 2 </a:t>
            </a:r>
          </a:p>
          <a:p>
            <a:pPr marL="0" lvl="0" indent="0" algn="ctr" rtl="0">
              <a:spcBef>
                <a:spcPts val="0"/>
              </a:spcBef>
              <a:spcAft>
                <a:spcPts val="0"/>
              </a:spcAft>
              <a:buNone/>
            </a:pPr>
            <a:r>
              <a:rPr lang="es-CO" sz="2600" b="1" dirty="0">
                <a:latin typeface="Montserrat"/>
                <a:ea typeface="Montserrat"/>
                <a:cs typeface="Montserrat"/>
                <a:sym typeface="Montserrat"/>
              </a:rPr>
              <a:t>Frontend Angular </a:t>
            </a:r>
            <a:endParaRPr lang="es-CO" sz="2600" b="1" dirty="0">
              <a:solidFill>
                <a:srgbClr val="000000"/>
              </a:solidFill>
              <a:latin typeface="Montserrat"/>
              <a:ea typeface="Montserrat"/>
              <a:cs typeface="Montserrat"/>
              <a:sym typeface="Montserrat"/>
            </a:endParaRPr>
          </a:p>
        </p:txBody>
      </p:sp>
      <p:sp>
        <p:nvSpPr>
          <p:cNvPr id="3" name="Google Shape;76;p15">
            <a:extLst>
              <a:ext uri="{FF2B5EF4-FFF2-40B4-BE49-F238E27FC236}">
                <a16:creationId xmlns:a16="http://schemas.microsoft.com/office/drawing/2014/main" id="{8460B14C-94FC-40A0-17F6-5BBDACBA8C9B}"/>
              </a:ext>
            </a:extLst>
          </p:cNvPr>
          <p:cNvSpPr txBox="1"/>
          <p:nvPr/>
        </p:nvSpPr>
        <p:spPr>
          <a:xfrm>
            <a:off x="859701" y="2164560"/>
            <a:ext cx="7431954" cy="2343146"/>
          </a:xfrm>
          <a:prstGeom prst="rect">
            <a:avLst/>
          </a:prstGeom>
          <a:noFill/>
          <a:ln>
            <a:noFill/>
          </a:ln>
        </p:spPr>
        <p:txBody>
          <a:bodyPr spcFirstLastPara="1" wrap="square" lIns="91425" tIns="91425" rIns="91425" bIns="91425" anchor="t" anchorCtr="0">
            <a:noAutofit/>
          </a:bodyPr>
          <a:lstStyle/>
          <a:p>
            <a:pPr algn="ctr" rtl="0"/>
            <a:r>
              <a:rPr lang="es-CO" sz="2000" dirty="0">
                <a:effectLst/>
                <a:latin typeface="+mn-lt"/>
              </a:rPr>
              <a:t>Aplicativo Cliente </a:t>
            </a:r>
            <a:r>
              <a:rPr lang="es-CO" sz="2000" dirty="0">
                <a:latin typeface="+mn-lt"/>
              </a:rPr>
              <a:t>para </a:t>
            </a:r>
            <a:r>
              <a:rPr lang="es-CO" sz="2000" dirty="0">
                <a:effectLst/>
                <a:latin typeface="+mn-lt"/>
              </a:rPr>
              <a:t>poder interactuar con la información registrada y controlada por el </a:t>
            </a:r>
            <a:r>
              <a:rPr lang="es-CO" sz="2000" dirty="0">
                <a:latin typeface="+mn-lt"/>
              </a:rPr>
              <a:t>B</a:t>
            </a:r>
            <a:r>
              <a:rPr lang="es-CO" sz="2000" dirty="0">
                <a:effectLst/>
                <a:latin typeface="+mn-lt"/>
              </a:rPr>
              <a:t>ackend, conectándolo por medio de librerías que permitan acceder a través de peticiones Http a la información.</a:t>
            </a:r>
          </a:p>
          <a:p>
            <a:pPr algn="ctr" rtl="0"/>
            <a:br>
              <a:rPr lang="es-CO" sz="2000" dirty="0">
                <a:latin typeface="+mn-lt"/>
              </a:rPr>
            </a:br>
            <a:endParaRPr lang="es-CO" sz="2000" dirty="0">
              <a:latin typeface="+mn-lt"/>
            </a:endParaRPr>
          </a:p>
          <a:p>
            <a:pPr marL="0" lvl="0" indent="0" algn="ctr" rtl="0">
              <a:spcBef>
                <a:spcPts val="0"/>
              </a:spcBef>
              <a:spcAft>
                <a:spcPts val="0"/>
              </a:spcAft>
              <a:buNone/>
            </a:pPr>
            <a:endParaRPr lang="es-CO" sz="1600" dirty="0">
              <a:solidFill>
                <a:schemeClr val="tx2">
                  <a:lumMod val="50000"/>
                </a:schemeClr>
              </a:solidFill>
              <a:latin typeface="+mn-lt"/>
              <a:ea typeface="Montserrat"/>
              <a:cs typeface="Arial" panose="020B0604020202020204" pitchFamily="34" charset="0"/>
              <a:sym typeface="Montserrat"/>
            </a:endParaRPr>
          </a:p>
        </p:txBody>
      </p:sp>
      <p:sp>
        <p:nvSpPr>
          <p:cNvPr id="4" name="Flecha: pentágono 3">
            <a:extLst>
              <a:ext uri="{FF2B5EF4-FFF2-40B4-BE49-F238E27FC236}">
                <a16:creationId xmlns:a16="http://schemas.microsoft.com/office/drawing/2014/main" id="{11CF4BF6-BF57-B5A5-18AF-92A1A4BAAF59}"/>
              </a:ext>
            </a:extLst>
          </p:cNvPr>
          <p:cNvSpPr/>
          <p:nvPr/>
        </p:nvSpPr>
        <p:spPr>
          <a:xfrm rot="10800000" flipV="1">
            <a:off x="5765006" y="175516"/>
            <a:ext cx="3378994" cy="329917"/>
          </a:xfrm>
          <a:prstGeom prst="homePlate">
            <a:avLst>
              <a:gd name="adj" fmla="val 73818"/>
            </a:avLst>
          </a:prstGeom>
          <a:solidFill>
            <a:srgbClr val="5F55C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Frontend</a:t>
            </a:r>
            <a:endParaRPr lang="es-CO"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238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p:nvPr/>
        </p:nvSpPr>
        <p:spPr>
          <a:xfrm>
            <a:off x="682104" y="1155582"/>
            <a:ext cx="4030178" cy="660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solidFill>
                  <a:srgbClr val="000000"/>
                </a:solidFill>
                <a:latin typeface="Montserrat"/>
                <a:ea typeface="Montserrat"/>
                <a:cs typeface="Montserrat"/>
                <a:sym typeface="Montserrat"/>
              </a:rPr>
              <a:t>Componentes</a:t>
            </a: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BDAFE992-4958-C87E-C50F-77C3A4A499BA}"/>
              </a:ext>
            </a:extLst>
          </p:cNvPr>
          <p:cNvSpPr/>
          <p:nvPr/>
        </p:nvSpPr>
        <p:spPr>
          <a:xfrm rot="10800000" flipV="1">
            <a:off x="5765006" y="175516"/>
            <a:ext cx="3378994" cy="329917"/>
          </a:xfrm>
          <a:prstGeom prst="homePlate">
            <a:avLst>
              <a:gd name="adj" fmla="val 73818"/>
            </a:avLst>
          </a:prstGeom>
          <a:solidFill>
            <a:srgbClr val="5F55C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Frontend</a:t>
            </a:r>
            <a:endParaRPr lang="es-CO" sz="1800" dirty="0">
              <a:ln w="0"/>
              <a:solidFill>
                <a:schemeClr val="bg1"/>
              </a:solidFill>
              <a:effectLst>
                <a:outerShdw blurRad="38100" dist="19050" dir="2700000" algn="tl" rotWithShape="0">
                  <a:schemeClr val="dk1">
                    <a:alpha val="40000"/>
                  </a:schemeClr>
                </a:outerShdw>
              </a:effectLst>
            </a:endParaRPr>
          </a:p>
        </p:txBody>
      </p:sp>
      <p:sp>
        <p:nvSpPr>
          <p:cNvPr id="6" name="Marcador de texto 5">
            <a:extLst>
              <a:ext uri="{FF2B5EF4-FFF2-40B4-BE49-F238E27FC236}">
                <a16:creationId xmlns:a16="http://schemas.microsoft.com/office/drawing/2014/main" id="{02B59E6A-DF69-6D61-C7E1-B5E2AF106300}"/>
              </a:ext>
            </a:extLst>
          </p:cNvPr>
          <p:cNvSpPr>
            <a:spLocks noGrp="1"/>
          </p:cNvSpPr>
          <p:nvPr>
            <p:ph type="body" idx="1"/>
          </p:nvPr>
        </p:nvSpPr>
        <p:spPr>
          <a:xfrm>
            <a:off x="311700" y="1928813"/>
            <a:ext cx="3999900" cy="2640062"/>
          </a:xfrm>
        </p:spPr>
        <p:txBody>
          <a:bodyPr/>
          <a:lstStyle/>
          <a:p>
            <a:r>
              <a:rPr lang="es-CO" dirty="0"/>
              <a:t>Componente principal</a:t>
            </a:r>
          </a:p>
          <a:p>
            <a:endParaRPr lang="es-CO" dirty="0"/>
          </a:p>
          <a:p>
            <a:r>
              <a:rPr lang="en-US" b="0" dirty="0">
                <a:solidFill>
                  <a:srgbClr val="383A42"/>
                </a:solidFill>
                <a:effectLst/>
                <a:latin typeface="Consolas" panose="020B0609020204030204" pitchFamily="49" charset="0"/>
              </a:rPr>
              <a:t>&lt;</a:t>
            </a:r>
            <a:r>
              <a:rPr lang="en-US" b="0" dirty="0">
                <a:solidFill>
                  <a:srgbClr val="E45649"/>
                </a:solidFill>
                <a:effectLst/>
                <a:latin typeface="Consolas" panose="020B0609020204030204" pitchFamily="49" charset="0"/>
              </a:rPr>
              <a:t>app-nav-bar</a:t>
            </a:r>
            <a:r>
              <a:rPr lang="en-US" b="0" dirty="0">
                <a:solidFill>
                  <a:srgbClr val="383A42"/>
                </a:solidFill>
                <a:effectLst/>
                <a:latin typeface="Consolas" panose="020B0609020204030204" pitchFamily="49" charset="0"/>
              </a:rPr>
              <a:t>&gt;&lt;/</a:t>
            </a:r>
            <a:r>
              <a:rPr lang="en-US" b="0" dirty="0">
                <a:solidFill>
                  <a:srgbClr val="E45649"/>
                </a:solidFill>
                <a:effectLst/>
                <a:latin typeface="Consolas" panose="020B0609020204030204" pitchFamily="49" charset="0"/>
              </a:rPr>
              <a:t>app-nav-bar</a:t>
            </a:r>
            <a:r>
              <a:rPr lang="en-US" b="0" dirty="0">
                <a:solidFill>
                  <a:srgbClr val="383A42"/>
                </a:solidFill>
                <a:effectLst/>
                <a:latin typeface="Consolas" panose="020B0609020204030204" pitchFamily="49" charset="0"/>
              </a:rPr>
              <a:t>&gt;</a:t>
            </a:r>
          </a:p>
          <a:p>
            <a:r>
              <a:rPr lang="en-US" b="0" dirty="0">
                <a:solidFill>
                  <a:srgbClr val="383A42"/>
                </a:solidFill>
                <a:effectLst/>
                <a:latin typeface="Consolas" panose="020B0609020204030204" pitchFamily="49" charset="0"/>
              </a:rPr>
              <a:t>&lt;</a:t>
            </a:r>
            <a:r>
              <a:rPr lang="en-US" b="0" dirty="0">
                <a:solidFill>
                  <a:srgbClr val="E45649"/>
                </a:solidFill>
                <a:effectLst/>
                <a:latin typeface="Consolas" panose="020B0609020204030204" pitchFamily="49" charset="0"/>
              </a:rPr>
              <a:t>router-outlet</a:t>
            </a:r>
            <a:r>
              <a:rPr lang="en-US" b="0" dirty="0">
                <a:solidFill>
                  <a:srgbClr val="383A42"/>
                </a:solidFill>
                <a:effectLst/>
                <a:latin typeface="Consolas" panose="020B0609020204030204" pitchFamily="49" charset="0"/>
              </a:rPr>
              <a:t>&gt;&lt;/</a:t>
            </a:r>
            <a:r>
              <a:rPr lang="en-US" b="0" dirty="0">
                <a:solidFill>
                  <a:srgbClr val="E45649"/>
                </a:solidFill>
                <a:effectLst/>
                <a:latin typeface="Consolas" panose="020B0609020204030204" pitchFamily="49" charset="0"/>
              </a:rPr>
              <a:t>router-outlet</a:t>
            </a:r>
            <a:r>
              <a:rPr lang="en-US" b="0" dirty="0">
                <a:solidFill>
                  <a:srgbClr val="383A42"/>
                </a:solidFill>
                <a:effectLst/>
                <a:latin typeface="Consolas" panose="020B0609020204030204" pitchFamily="49" charset="0"/>
              </a:rPr>
              <a:t>&gt;</a:t>
            </a:r>
          </a:p>
          <a:p>
            <a:r>
              <a:rPr lang="en-US" b="0" dirty="0">
                <a:solidFill>
                  <a:srgbClr val="383A42"/>
                </a:solidFill>
                <a:effectLst/>
                <a:latin typeface="Consolas" panose="020B0609020204030204" pitchFamily="49" charset="0"/>
              </a:rPr>
              <a:t>&lt;</a:t>
            </a:r>
            <a:r>
              <a:rPr lang="en-US" b="0" dirty="0">
                <a:solidFill>
                  <a:srgbClr val="E45649"/>
                </a:solidFill>
                <a:effectLst/>
                <a:latin typeface="Consolas" panose="020B0609020204030204" pitchFamily="49" charset="0"/>
              </a:rPr>
              <a:t>app-footer</a:t>
            </a:r>
            <a:r>
              <a:rPr lang="en-US" b="0" dirty="0">
                <a:solidFill>
                  <a:srgbClr val="383A42"/>
                </a:solidFill>
                <a:effectLst/>
                <a:latin typeface="Consolas" panose="020B0609020204030204" pitchFamily="49" charset="0"/>
              </a:rPr>
              <a:t>&gt;&lt;/</a:t>
            </a:r>
            <a:r>
              <a:rPr lang="en-US" b="0" dirty="0">
                <a:solidFill>
                  <a:srgbClr val="E45649"/>
                </a:solidFill>
                <a:effectLst/>
                <a:latin typeface="Consolas" panose="020B0609020204030204" pitchFamily="49" charset="0"/>
              </a:rPr>
              <a:t>app-footer</a:t>
            </a:r>
            <a:r>
              <a:rPr lang="en-US" b="0" dirty="0">
                <a:solidFill>
                  <a:srgbClr val="383A42"/>
                </a:solidFill>
                <a:effectLst/>
                <a:latin typeface="Consolas" panose="020B0609020204030204" pitchFamily="49" charset="0"/>
              </a:rPr>
              <a:t>&gt;</a:t>
            </a:r>
          </a:p>
          <a:p>
            <a:pPr marL="139700" indent="0">
              <a:buNone/>
            </a:pPr>
            <a:endParaRPr lang="es-CO" dirty="0"/>
          </a:p>
        </p:txBody>
      </p:sp>
      <p:pic>
        <p:nvPicPr>
          <p:cNvPr id="11" name="Imagen 10">
            <a:extLst>
              <a:ext uri="{FF2B5EF4-FFF2-40B4-BE49-F238E27FC236}">
                <a16:creationId xmlns:a16="http://schemas.microsoft.com/office/drawing/2014/main" id="{07262332-BA44-7C84-F7F5-A24E81C3F260}"/>
              </a:ext>
            </a:extLst>
          </p:cNvPr>
          <p:cNvPicPr>
            <a:picLocks noChangeAspect="1"/>
          </p:cNvPicPr>
          <p:nvPr/>
        </p:nvPicPr>
        <p:blipFill>
          <a:blip r:embed="rId4"/>
          <a:stretch>
            <a:fillRect/>
          </a:stretch>
        </p:blipFill>
        <p:spPr>
          <a:xfrm>
            <a:off x="5329237" y="812290"/>
            <a:ext cx="2832621" cy="4155695"/>
          </a:xfrm>
          <a:prstGeom prst="rect">
            <a:avLst/>
          </a:prstGeom>
        </p:spPr>
      </p:pic>
    </p:spTree>
    <p:extLst>
      <p:ext uri="{BB962C8B-B14F-4D97-AF65-F5344CB8AC3E}">
        <p14:creationId xmlns:p14="http://schemas.microsoft.com/office/powerpoint/2010/main" val="32284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Imagen 8">
            <a:extLst>
              <a:ext uri="{FF2B5EF4-FFF2-40B4-BE49-F238E27FC236}">
                <a16:creationId xmlns:a16="http://schemas.microsoft.com/office/drawing/2014/main" id="{47E58C15-6E3C-4CEB-A3C9-E518763A0B21}"/>
              </a:ext>
            </a:extLst>
          </p:cNvPr>
          <p:cNvPicPr>
            <a:picLocks noChangeAspect="1"/>
          </p:cNvPicPr>
          <p:nvPr/>
        </p:nvPicPr>
        <p:blipFill>
          <a:blip r:embed="rId3"/>
          <a:stretch>
            <a:fillRect/>
          </a:stretch>
        </p:blipFill>
        <p:spPr>
          <a:xfrm>
            <a:off x="0" y="1429144"/>
            <a:ext cx="9144000" cy="3714356"/>
          </a:xfrm>
          <a:prstGeom prst="rect">
            <a:avLst/>
          </a:prstGeom>
        </p:spPr>
      </p:pic>
      <p:sp>
        <p:nvSpPr>
          <p:cNvPr id="74" name="Google Shape;74;p15"/>
          <p:cNvSpPr txBox="1"/>
          <p:nvPr/>
        </p:nvSpPr>
        <p:spPr>
          <a:xfrm>
            <a:off x="4455042" y="505434"/>
            <a:ext cx="4529909" cy="11726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600" b="1" dirty="0">
                <a:latin typeface="Montserrat"/>
                <a:ea typeface="Montserrat"/>
                <a:cs typeface="Montserrat"/>
                <a:sym typeface="Montserrat"/>
              </a:rPr>
              <a:t>Diagrama Arquitectura</a:t>
            </a:r>
            <a:r>
              <a:rPr lang="es-MX" sz="2600" b="1" dirty="0">
                <a:solidFill>
                  <a:srgbClr val="000000"/>
                </a:solidFill>
                <a:latin typeface="Montserrat"/>
                <a:ea typeface="Montserrat"/>
                <a:cs typeface="Montserrat"/>
                <a:sym typeface="Montserrat"/>
              </a:rPr>
              <a:t> Mundial Qatar Web </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4">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BDAFE992-4958-C87E-C50F-77C3A4A499BA}"/>
              </a:ext>
            </a:extLst>
          </p:cNvPr>
          <p:cNvSpPr/>
          <p:nvPr/>
        </p:nvSpPr>
        <p:spPr>
          <a:xfrm rot="10800000" flipV="1">
            <a:off x="5765006" y="175516"/>
            <a:ext cx="3378994" cy="329917"/>
          </a:xfrm>
          <a:prstGeom prst="homePlate">
            <a:avLst>
              <a:gd name="adj" fmla="val 73818"/>
            </a:avLst>
          </a:prstGeom>
          <a:solidFill>
            <a:srgbClr val="5F55C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Frontend</a:t>
            </a:r>
            <a:endParaRPr lang="es-CO"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438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4" name="Imagen 3">
            <a:extLst>
              <a:ext uri="{FF2B5EF4-FFF2-40B4-BE49-F238E27FC236}">
                <a16:creationId xmlns:a16="http://schemas.microsoft.com/office/drawing/2014/main" id="{03AA4041-0C8A-41EA-A62D-FC12E4966F35}"/>
              </a:ext>
            </a:extLst>
          </p:cNvPr>
          <p:cNvPicPr>
            <a:picLocks noChangeAspect="1"/>
          </p:cNvPicPr>
          <p:nvPr/>
        </p:nvPicPr>
        <p:blipFill>
          <a:blip r:embed="rId3"/>
          <a:stretch>
            <a:fillRect/>
          </a:stretch>
        </p:blipFill>
        <p:spPr>
          <a:xfrm>
            <a:off x="0" y="1584250"/>
            <a:ext cx="9144000" cy="3559249"/>
          </a:xfrm>
          <a:prstGeom prst="rect">
            <a:avLst/>
          </a:prstGeom>
        </p:spPr>
      </p:pic>
      <p:sp>
        <p:nvSpPr>
          <p:cNvPr id="74" name="Google Shape;74;p15"/>
          <p:cNvSpPr txBox="1"/>
          <p:nvPr/>
        </p:nvSpPr>
        <p:spPr>
          <a:xfrm>
            <a:off x="4954773" y="620992"/>
            <a:ext cx="4030178" cy="11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600" b="1" dirty="0">
                <a:solidFill>
                  <a:srgbClr val="000000"/>
                </a:solidFill>
                <a:latin typeface="Montserrat"/>
                <a:ea typeface="Montserrat"/>
                <a:cs typeface="Montserrat"/>
                <a:sym typeface="Montserrat"/>
              </a:rPr>
              <a:t>Mapa Navegacional Mundial Qatar Web</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4">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BDAFE992-4958-C87E-C50F-77C3A4A499BA}"/>
              </a:ext>
            </a:extLst>
          </p:cNvPr>
          <p:cNvSpPr/>
          <p:nvPr/>
        </p:nvSpPr>
        <p:spPr>
          <a:xfrm rot="10800000" flipV="1">
            <a:off x="5765006" y="175516"/>
            <a:ext cx="3378994" cy="329917"/>
          </a:xfrm>
          <a:prstGeom prst="homePlate">
            <a:avLst>
              <a:gd name="adj" fmla="val 73818"/>
            </a:avLst>
          </a:prstGeom>
          <a:solidFill>
            <a:srgbClr val="5F55C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Frontend</a:t>
            </a:r>
            <a:endParaRPr lang="es-CO"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72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490438" y="2571750"/>
            <a:ext cx="3212731" cy="206454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s-CO" sz="1500" dirty="0">
              <a:solidFill>
                <a:srgbClr val="595959"/>
              </a:solidFill>
              <a:latin typeface="Montserrat"/>
              <a:ea typeface="Montserrat"/>
              <a:cs typeface="Montserrat"/>
              <a:sym typeface="Montserrat"/>
            </a:endParaRPr>
          </a:p>
          <a:p>
            <a:pPr>
              <a:lnSpc>
                <a:spcPct val="107000"/>
              </a:lnSpc>
              <a:spcAft>
                <a:spcPts val="800"/>
              </a:spcAft>
            </a:pPr>
            <a:r>
              <a:rPr lang="en-US"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Framework Angular</a:t>
            </a:r>
          </a:p>
          <a:p>
            <a:pPr>
              <a:lnSpc>
                <a:spcPct val="107000"/>
              </a:lnSpc>
              <a:spcAft>
                <a:spcPts val="800"/>
              </a:spcAft>
            </a:pPr>
            <a:r>
              <a:rPr lang="en-US" sz="1800" dirty="0">
                <a:solidFill>
                  <a:schemeClr val="tx2">
                    <a:lumMod val="25000"/>
                  </a:schemeClr>
                </a:solidFill>
                <a:latin typeface="Calibri" panose="020F0502020204030204" pitchFamily="34" charset="0"/>
                <a:ea typeface="Calibri" panose="020F0502020204030204" pitchFamily="34" charset="0"/>
                <a:cs typeface="Times New Roman" panose="02020603050405020304" pitchFamily="18" charset="0"/>
              </a:rPr>
              <a:t>TypeScript </a:t>
            </a:r>
          </a:p>
          <a:p>
            <a:pPr>
              <a:lnSpc>
                <a:spcPct val="107000"/>
              </a:lnSpc>
              <a:spcAft>
                <a:spcPts val="800"/>
              </a:spcAft>
            </a:pPr>
            <a:r>
              <a:rPr lang="en-US" sz="1800" dirty="0">
                <a:solidFill>
                  <a:schemeClr val="tx2">
                    <a:lumMod val="25000"/>
                  </a:schemeClr>
                </a:solidFill>
                <a:latin typeface="Calibri" panose="020F0502020204030204" pitchFamily="34" charset="0"/>
                <a:ea typeface="Calibri" panose="020F0502020204030204" pitchFamily="34" charset="0"/>
                <a:cs typeface="Times New Roman" panose="02020603050405020304" pitchFamily="18" charset="0"/>
              </a:rPr>
              <a:t>HTML-CSS-Bootstrap</a:t>
            </a:r>
          </a:p>
          <a:p>
            <a:pPr>
              <a:lnSpc>
                <a:spcPct val="107000"/>
              </a:lnSpc>
              <a:spcAft>
                <a:spcPts val="800"/>
              </a:spcAft>
            </a:pPr>
            <a:r>
              <a:rPr lang="en-US" sz="1800" dirty="0">
                <a:solidFill>
                  <a:schemeClr val="tx2">
                    <a:lumMod val="25000"/>
                  </a:schemeClr>
                </a:solidFill>
                <a:latin typeface="Calibri" panose="020F0502020204030204" pitchFamily="34" charset="0"/>
                <a:ea typeface="Calibri" panose="020F0502020204030204" pitchFamily="34" charset="0"/>
                <a:cs typeface="Times New Roman" panose="02020603050405020304" pitchFamily="18" charset="0"/>
              </a:rPr>
              <a:t>Replit – Git – GitHub - Jira</a:t>
            </a:r>
            <a:endParaRPr lang="es-CO" sz="18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s-CO" sz="1800" dirty="0">
              <a:solidFill>
                <a:srgbClr val="595959"/>
              </a:solidFill>
              <a:latin typeface="Montserrat"/>
              <a:ea typeface="Montserrat"/>
              <a:cs typeface="Montserrat"/>
              <a:sym typeface="Montserrat"/>
            </a:endParaRPr>
          </a:p>
          <a:p>
            <a:pPr marL="0" lvl="0" indent="0" algn="l" rtl="0">
              <a:spcBef>
                <a:spcPts val="0"/>
              </a:spcBef>
              <a:spcAft>
                <a:spcPts val="0"/>
              </a:spcAft>
              <a:buNone/>
            </a:pPr>
            <a:endParaRPr lang="es-CO" sz="1800" dirty="0">
              <a:solidFill>
                <a:srgbClr val="595959"/>
              </a:solidFill>
              <a:latin typeface="Montserrat"/>
              <a:ea typeface="Montserrat"/>
              <a:cs typeface="Montserrat"/>
              <a:sym typeface="Montserrat"/>
            </a:endParaRPr>
          </a:p>
          <a:p>
            <a:pPr marL="0" lvl="0" indent="0" algn="l" rtl="0">
              <a:spcBef>
                <a:spcPts val="0"/>
              </a:spcBef>
              <a:spcAft>
                <a:spcPts val="0"/>
              </a:spcAft>
              <a:buNone/>
            </a:pPr>
            <a:endParaRPr lang="es-CO" sz="1800" dirty="0">
              <a:solidFill>
                <a:srgbClr val="595959"/>
              </a:solidFill>
              <a:latin typeface="Montserrat"/>
              <a:ea typeface="Montserrat"/>
              <a:cs typeface="Montserrat"/>
              <a:sym typeface="Montserrat"/>
            </a:endParaRPr>
          </a:p>
        </p:txBody>
      </p:sp>
      <p:sp>
        <p:nvSpPr>
          <p:cNvPr id="74" name="Google Shape;74;p15"/>
          <p:cNvSpPr txBox="1"/>
          <p:nvPr/>
        </p:nvSpPr>
        <p:spPr>
          <a:xfrm>
            <a:off x="742950" y="1190292"/>
            <a:ext cx="2778919"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400" b="1" dirty="0">
                <a:latin typeface="Montserrat"/>
                <a:ea typeface="Montserrat"/>
                <a:cs typeface="Montserrat"/>
                <a:sym typeface="Montserrat"/>
              </a:rPr>
              <a:t>Herramientas usadas</a:t>
            </a:r>
            <a:endParaRPr lang="es-CO" sz="24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5" name="Marcador de texto 4">
            <a:extLst>
              <a:ext uri="{FF2B5EF4-FFF2-40B4-BE49-F238E27FC236}">
                <a16:creationId xmlns:a16="http://schemas.microsoft.com/office/drawing/2014/main" id="{4ECEEEE0-9EB8-1168-4C1C-87CA5C11ED76}"/>
              </a:ext>
            </a:extLst>
          </p:cNvPr>
          <p:cNvSpPr>
            <a:spLocks noGrp="1"/>
          </p:cNvSpPr>
          <p:nvPr>
            <p:ph type="body" idx="2"/>
          </p:nvPr>
        </p:nvSpPr>
        <p:spPr>
          <a:xfrm>
            <a:off x="3986213" y="742950"/>
            <a:ext cx="4950393" cy="4225035"/>
          </a:xfrm>
        </p:spPr>
        <p:txBody>
          <a:bodyPr>
            <a:normAutofit/>
          </a:bodyPr>
          <a:lstStyle/>
          <a:p>
            <a:pPr marL="139700" indent="0">
              <a:lnSpc>
                <a:spcPct val="107000"/>
              </a:lnSpc>
              <a:spcAft>
                <a:spcPts val="800"/>
              </a:spcAft>
              <a:buNone/>
            </a:pPr>
            <a:r>
              <a:rPr lang="es-CO" dirty="0">
                <a:solidFill>
                  <a:schemeClr val="tx1">
                    <a:lumMod val="85000"/>
                    <a:lumOff val="15000"/>
                  </a:schemeClr>
                </a:solidFill>
                <a:effectLst/>
                <a:latin typeface="+mn-lt"/>
                <a:ea typeface="Calibri" panose="020F0502020204030204" pitchFamily="34" charset="0"/>
                <a:cs typeface="Times New Roman" panose="02020603050405020304" pitchFamily="18" charset="0"/>
              </a:rPr>
              <a:t>Librerías</a:t>
            </a:r>
          </a:p>
          <a:p>
            <a:pPr indent="-180000">
              <a:lnSpc>
                <a:spcPct val="150000"/>
              </a:lnSpc>
              <a:spcAft>
                <a:spcPts val="800"/>
              </a:spcAft>
            </a:pPr>
            <a:r>
              <a:rPr lang="es-CO" dirty="0">
                <a:effectLst/>
                <a:latin typeface="+mn-lt"/>
                <a:ea typeface="Calibri" panose="020F0502020204030204" pitchFamily="34" charset="0"/>
                <a:cs typeface="Times New Roman" panose="02020603050405020304" pitchFamily="18" charset="0"/>
              </a:rPr>
              <a:t>Angular Material</a:t>
            </a:r>
          </a:p>
          <a:p>
            <a:pPr indent="-180000">
              <a:lnSpc>
                <a:spcPct val="150000"/>
              </a:lnSpc>
              <a:spcAft>
                <a:spcPts val="800"/>
              </a:spcAft>
            </a:pPr>
            <a:r>
              <a:rPr lang="es-CO" dirty="0">
                <a:effectLst/>
                <a:latin typeface="+mn-lt"/>
                <a:ea typeface="Calibri" panose="020F0502020204030204" pitchFamily="34" charset="0"/>
                <a:cs typeface="Times New Roman" panose="02020603050405020304" pitchFamily="18" charset="0"/>
              </a:rPr>
              <a:t>Sweetalert2</a:t>
            </a:r>
          </a:p>
          <a:p>
            <a:pPr marL="277200" indent="0">
              <a:lnSpc>
                <a:spcPct val="150000"/>
              </a:lnSpc>
              <a:spcAft>
                <a:spcPts val="800"/>
              </a:spcAft>
              <a:buNone/>
            </a:pPr>
            <a:r>
              <a:rPr lang="es-CO" dirty="0">
                <a:solidFill>
                  <a:schemeClr val="tx1">
                    <a:lumMod val="85000"/>
                    <a:lumOff val="15000"/>
                  </a:schemeClr>
                </a:solidFill>
                <a:effectLst/>
                <a:latin typeface="+mn-lt"/>
                <a:ea typeface="Calibri" panose="020F0502020204030204" pitchFamily="34" charset="0"/>
                <a:cs typeface="Times New Roman" panose="02020603050405020304" pitchFamily="18" charset="0"/>
              </a:rPr>
              <a:t>Módulos Angular</a:t>
            </a:r>
            <a:endParaRPr lang="es-CO" dirty="0">
              <a:effectLst/>
              <a:latin typeface="+mn-lt"/>
              <a:ea typeface="Calibri" panose="020F0502020204030204" pitchFamily="34" charset="0"/>
              <a:cs typeface="Times New Roman" panose="02020603050405020304" pitchFamily="18" charset="0"/>
            </a:endParaRPr>
          </a:p>
          <a:p>
            <a:pPr indent="-180000">
              <a:lnSpc>
                <a:spcPct val="150000"/>
              </a:lnSpc>
              <a:spcAft>
                <a:spcPts val="800"/>
              </a:spcAft>
            </a:pPr>
            <a:r>
              <a:rPr lang="es-MX" dirty="0" err="1">
                <a:effectLst/>
                <a:latin typeface="+mn-lt"/>
              </a:rPr>
              <a:t>RouterModule</a:t>
            </a:r>
            <a:endParaRPr lang="es-MX" dirty="0">
              <a:effectLst/>
              <a:latin typeface="+mn-lt"/>
            </a:endParaRPr>
          </a:p>
          <a:p>
            <a:pPr indent="-180000">
              <a:lnSpc>
                <a:spcPct val="150000"/>
              </a:lnSpc>
              <a:spcAft>
                <a:spcPts val="800"/>
              </a:spcAft>
            </a:pPr>
            <a:r>
              <a:rPr lang="es-MX" dirty="0" err="1">
                <a:effectLst/>
                <a:latin typeface="+mn-lt"/>
              </a:rPr>
              <a:t>HttpClientModule</a:t>
            </a:r>
            <a:endParaRPr lang="es-MX" dirty="0">
              <a:effectLst/>
              <a:latin typeface="+mn-lt"/>
            </a:endParaRPr>
          </a:p>
          <a:p>
            <a:pPr indent="-180000">
              <a:lnSpc>
                <a:spcPct val="150000"/>
              </a:lnSpc>
              <a:spcAft>
                <a:spcPts val="800"/>
              </a:spcAft>
            </a:pPr>
            <a:r>
              <a:rPr lang="es-MX" dirty="0" err="1">
                <a:effectLst/>
                <a:latin typeface="+mn-lt"/>
              </a:rPr>
              <a:t>FormsModule</a:t>
            </a:r>
            <a:endParaRPr lang="es-MX" dirty="0">
              <a:effectLst/>
              <a:latin typeface="+mn-lt"/>
            </a:endParaRPr>
          </a:p>
          <a:p>
            <a:pPr indent="-180000">
              <a:lnSpc>
                <a:spcPct val="150000"/>
              </a:lnSpc>
              <a:spcAft>
                <a:spcPts val="800"/>
              </a:spcAft>
            </a:pPr>
            <a:r>
              <a:rPr lang="es-MX" dirty="0" err="1">
                <a:effectLst/>
                <a:latin typeface="+mn-lt"/>
              </a:rPr>
              <a:t>ReactiveFormsModule</a:t>
            </a:r>
            <a:endParaRPr lang="es-MX" dirty="0">
              <a:effectLst/>
              <a:latin typeface="+mn-lt"/>
            </a:endParaRPr>
          </a:p>
          <a:p>
            <a:pPr>
              <a:lnSpc>
                <a:spcPct val="107000"/>
              </a:lnSpc>
              <a:spcAft>
                <a:spcPts val="800"/>
              </a:spcAft>
            </a:pPr>
            <a:endParaRPr lang="es-CO"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Flecha: pentágono 2">
            <a:extLst>
              <a:ext uri="{FF2B5EF4-FFF2-40B4-BE49-F238E27FC236}">
                <a16:creationId xmlns:a16="http://schemas.microsoft.com/office/drawing/2014/main" id="{9EADF33E-3EE5-0A73-FC86-4A03AC6A6A0B}"/>
              </a:ext>
            </a:extLst>
          </p:cNvPr>
          <p:cNvSpPr/>
          <p:nvPr/>
        </p:nvSpPr>
        <p:spPr>
          <a:xfrm rot="10800000" flipV="1">
            <a:off x="5765006" y="175516"/>
            <a:ext cx="3378994" cy="329917"/>
          </a:xfrm>
          <a:prstGeom prst="homePlate">
            <a:avLst>
              <a:gd name="adj" fmla="val 73818"/>
            </a:avLst>
          </a:prstGeom>
          <a:solidFill>
            <a:srgbClr val="5F55C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Frontend</a:t>
            </a:r>
            <a:endParaRPr lang="es-CO"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701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D3E981-5CE2-ADDA-5D91-25672D24A066}"/>
              </a:ext>
            </a:extLst>
          </p:cNvPr>
          <p:cNvSpPr>
            <a:spLocks noGrp="1"/>
          </p:cNvSpPr>
          <p:nvPr>
            <p:ph type="title"/>
          </p:nvPr>
        </p:nvSpPr>
        <p:spPr>
          <a:xfrm>
            <a:off x="311700" y="2171189"/>
            <a:ext cx="8520600" cy="572700"/>
          </a:xfrm>
        </p:spPr>
        <p:txBody>
          <a:bodyPr>
            <a:normAutofit fontScale="90000"/>
          </a:bodyPr>
          <a:lstStyle/>
          <a:p>
            <a:r>
              <a:rPr lang="es-CO" dirty="0"/>
              <a:t>Demostración diagramas y funcionalidad…</a:t>
            </a:r>
          </a:p>
        </p:txBody>
      </p:sp>
      <p:pic>
        <p:nvPicPr>
          <p:cNvPr id="5" name="Google Shape;75;p15">
            <a:extLst>
              <a:ext uri="{FF2B5EF4-FFF2-40B4-BE49-F238E27FC236}">
                <a16:creationId xmlns:a16="http://schemas.microsoft.com/office/drawing/2014/main" id="{5D59CFE2-64D7-74CE-1662-26169FABCC23}"/>
              </a:ext>
            </a:extLst>
          </p:cNvPr>
          <p:cNvPicPr preferRelativeResize="0"/>
          <p:nvPr/>
        </p:nvPicPr>
        <p:blipFill rotWithShape="1">
          <a:blip r:embed="rId2">
            <a:alphaModFix/>
          </a:blip>
          <a:srcRect t="169" b="169"/>
          <a:stretch/>
        </p:blipFill>
        <p:spPr>
          <a:xfrm>
            <a:off x="859700" y="340475"/>
            <a:ext cx="1441023" cy="758751"/>
          </a:xfrm>
          <a:prstGeom prst="rect">
            <a:avLst/>
          </a:prstGeom>
          <a:noFill/>
          <a:ln>
            <a:noFill/>
          </a:ln>
        </p:spPr>
      </p:pic>
    </p:spTree>
    <p:extLst>
      <p:ext uri="{BB962C8B-B14F-4D97-AF65-F5344CB8AC3E}">
        <p14:creationId xmlns:p14="http://schemas.microsoft.com/office/powerpoint/2010/main" val="72471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p:nvPr/>
        </p:nvSpPr>
        <p:spPr>
          <a:xfrm>
            <a:off x="828900" y="1203144"/>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solidFill>
                  <a:srgbClr val="000000"/>
                </a:solidFill>
                <a:latin typeface="Montserrat"/>
                <a:ea typeface="Montserrat"/>
                <a:cs typeface="Montserrat"/>
                <a:sym typeface="Montserrat"/>
              </a:rPr>
              <a:t>Retos encontrados en el Desarrollo del proyecto</a:t>
            </a: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76" name="Google Shape;76;p15"/>
          <p:cNvSpPr txBox="1"/>
          <p:nvPr/>
        </p:nvSpPr>
        <p:spPr>
          <a:xfrm>
            <a:off x="894924" y="2090178"/>
            <a:ext cx="7420175" cy="2610410"/>
          </a:xfrm>
          <a:prstGeom prst="rect">
            <a:avLst/>
          </a:prstGeom>
          <a:noFill/>
          <a:ln>
            <a:noFill/>
          </a:ln>
        </p:spPr>
        <p:txBody>
          <a:bodyPr spcFirstLastPara="1" wrap="square" lIns="91425" tIns="91425" rIns="91425" bIns="91425" anchor="t" anchorCtr="0">
            <a:noAutofit/>
          </a:bodyPr>
          <a:lstStyle/>
          <a:p>
            <a:pPr marL="342900" indent="-342900">
              <a:buAutoNum type="alphaLcPeriod"/>
            </a:pPr>
            <a:r>
              <a:rPr lang="es-CO" sz="1600" dirty="0">
                <a:solidFill>
                  <a:schemeClr val="tx2">
                    <a:lumMod val="50000"/>
                  </a:schemeClr>
                </a:solidFill>
                <a:latin typeface="+mn-lt"/>
                <a:ea typeface="Montserrat"/>
                <a:cs typeface="Montserrat"/>
                <a:sym typeface="Montserrat"/>
              </a:rPr>
              <a:t>Retos de trabajo en grupos grandes (los 20 </a:t>
            </a:r>
            <a:r>
              <a:rPr lang="es-CO" sz="1600" dirty="0" err="1">
                <a:solidFill>
                  <a:schemeClr val="tx2">
                    <a:lumMod val="50000"/>
                  </a:schemeClr>
                </a:solidFill>
                <a:latin typeface="+mn-lt"/>
                <a:ea typeface="Montserrat"/>
                <a:cs typeface="Montserrat"/>
                <a:sym typeface="Montserrat"/>
              </a:rPr>
              <a:t>semillos</a:t>
            </a:r>
            <a:r>
              <a:rPr lang="es-CO" sz="1600" dirty="0">
                <a:solidFill>
                  <a:schemeClr val="tx2">
                    <a:lumMod val="50000"/>
                  </a:schemeClr>
                </a:solidFill>
                <a:latin typeface="+mn-lt"/>
                <a:ea typeface="Montserrat"/>
                <a:cs typeface="Montserrat"/>
                <a:sym typeface="Montserrat"/>
              </a:rPr>
              <a:t> a la hora de coordinar y repartir deberes y trabajar en una misma estructura de carpetas).</a:t>
            </a:r>
          </a:p>
          <a:p>
            <a:pPr marL="342900" indent="-342900">
              <a:buAutoNum type="alphaLcPeriod"/>
            </a:pPr>
            <a:r>
              <a:rPr lang="es-CO" sz="1600" dirty="0">
                <a:solidFill>
                  <a:schemeClr val="tx2">
                    <a:lumMod val="50000"/>
                  </a:schemeClr>
                </a:solidFill>
                <a:latin typeface="+mn-lt"/>
                <a:ea typeface="Montserrat"/>
                <a:cs typeface="Montserrat"/>
                <a:sym typeface="Montserrat"/>
              </a:rPr>
              <a:t>Investigación e implementación de JWT (JSON Web Tokens) y su respectiva autenticación con Backend y Frontend.</a:t>
            </a:r>
          </a:p>
          <a:p>
            <a:pPr marL="342900" indent="-342900">
              <a:buAutoNum type="alphaLcPeriod"/>
            </a:pPr>
            <a:r>
              <a:rPr lang="es-CO" sz="1600" dirty="0">
                <a:solidFill>
                  <a:schemeClr val="tx2">
                    <a:lumMod val="50000"/>
                  </a:schemeClr>
                </a:solidFill>
                <a:latin typeface="+mn-lt"/>
                <a:ea typeface="Montserrat"/>
                <a:cs typeface="Montserrat"/>
                <a:sym typeface="Montserrat"/>
              </a:rPr>
              <a:t>Investigación e implementación de Angular Material.</a:t>
            </a:r>
          </a:p>
          <a:p>
            <a:pPr marL="342900" indent="-342900">
              <a:buAutoNum type="alphaLcPeriod"/>
            </a:pPr>
            <a:r>
              <a:rPr lang="es-CO" sz="1600" dirty="0">
                <a:solidFill>
                  <a:schemeClr val="tx2">
                    <a:lumMod val="50000"/>
                  </a:schemeClr>
                </a:solidFill>
                <a:latin typeface="+mn-lt"/>
                <a:ea typeface="Montserrat"/>
                <a:cs typeface="Montserrat"/>
                <a:sym typeface="Montserrat"/>
              </a:rPr>
              <a:t>Investigación e implementación de librerías para alertas sweetalert2.</a:t>
            </a:r>
          </a:p>
          <a:p>
            <a:pPr marL="342900" indent="-342900">
              <a:buAutoNum type="alphaLcPeriod"/>
            </a:pPr>
            <a:r>
              <a:rPr lang="es-CO" sz="1600" dirty="0">
                <a:solidFill>
                  <a:schemeClr val="tx2">
                    <a:lumMod val="50000"/>
                  </a:schemeClr>
                </a:solidFill>
                <a:latin typeface="+mn-lt"/>
                <a:ea typeface="Montserrat"/>
                <a:cs typeface="Montserrat"/>
                <a:sym typeface="Montserrat"/>
              </a:rPr>
              <a:t>Rediseño de base de datos en el desarrollo de la aplicación.</a:t>
            </a:r>
          </a:p>
          <a:p>
            <a:pPr marL="342900" indent="-342900">
              <a:buAutoNum type="alphaLcPeriod"/>
            </a:pPr>
            <a:r>
              <a:rPr lang="es-CO" sz="1600" dirty="0">
                <a:solidFill>
                  <a:schemeClr val="tx2">
                    <a:lumMod val="50000"/>
                  </a:schemeClr>
                </a:solidFill>
                <a:latin typeface="+mn-lt"/>
                <a:ea typeface="Montserrat"/>
                <a:cs typeface="Montserrat"/>
                <a:sym typeface="Montserrat"/>
              </a:rPr>
              <a:t>Investigación e implementación de encriptación para contraseñas en la DB.</a:t>
            </a:r>
          </a:p>
        </p:txBody>
      </p:sp>
    </p:spTree>
    <p:extLst>
      <p:ext uri="{BB962C8B-B14F-4D97-AF65-F5344CB8AC3E}">
        <p14:creationId xmlns:p14="http://schemas.microsoft.com/office/powerpoint/2010/main" val="340758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244261F-E1EB-5B2F-C1BF-18491DDE5C28}"/>
              </a:ext>
            </a:extLst>
          </p:cNvPr>
          <p:cNvPicPr>
            <a:picLocks noChangeAspect="1"/>
          </p:cNvPicPr>
          <p:nvPr/>
        </p:nvPicPr>
        <p:blipFill>
          <a:blip r:embed="rId2"/>
          <a:srcRect/>
          <a:stretch/>
        </p:blipFill>
        <p:spPr>
          <a:xfrm>
            <a:off x="1398390" y="1099225"/>
            <a:ext cx="6347221" cy="3923156"/>
          </a:xfrm>
          <a:prstGeom prst="rect">
            <a:avLst/>
          </a:prstGeom>
        </p:spPr>
      </p:pic>
      <p:pic>
        <p:nvPicPr>
          <p:cNvPr id="6" name="Google Shape;75;p15">
            <a:extLst>
              <a:ext uri="{FF2B5EF4-FFF2-40B4-BE49-F238E27FC236}">
                <a16:creationId xmlns:a16="http://schemas.microsoft.com/office/drawing/2014/main" id="{9547402E-48FA-C794-7EF4-589A3A919E61}"/>
              </a:ext>
            </a:extLst>
          </p:cNvPr>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Tree>
    <p:extLst>
      <p:ext uri="{BB962C8B-B14F-4D97-AF65-F5344CB8AC3E}">
        <p14:creationId xmlns:p14="http://schemas.microsoft.com/office/powerpoint/2010/main" val="116830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2718830"/>
            <a:ext cx="7486200" cy="1817450"/>
          </a:xfrm>
          <a:prstGeom prst="rect">
            <a:avLst/>
          </a:prstGeom>
          <a:noFill/>
          <a:ln>
            <a:noFill/>
          </a:ln>
        </p:spPr>
        <p:txBody>
          <a:bodyPr spcFirstLastPara="1" wrap="square" lIns="91425" tIns="91425" rIns="91425" bIns="91425" anchor="t" anchorCtr="0">
            <a:noAutofit/>
          </a:bodyPr>
          <a:lstStyle/>
          <a:p>
            <a:pPr algn="just" rtl="0"/>
            <a:r>
              <a:rPr lang="es-CO" sz="2000" dirty="0">
                <a:solidFill>
                  <a:schemeClr val="bg2">
                    <a:lumMod val="75000"/>
                  </a:schemeClr>
                </a:solidFill>
                <a:effectLst/>
                <a:latin typeface="+mn-lt"/>
              </a:rPr>
              <a:t>El presente proyecto tiene como finalidad mostrar los conocimientos, destrezas y aptitudes alcanzadas durante el curso. Para ello se desarrollaron dos aplicativos que permite recopilar los datos de la Copa Mundial de la FIFA Catar 2022, almacenarlos y exponerlos en una interfaz web.</a:t>
            </a:r>
          </a:p>
        </p:txBody>
      </p:sp>
      <p:sp>
        <p:nvSpPr>
          <p:cNvPr id="74" name="Google Shape;74;p15"/>
          <p:cNvSpPr txBox="1"/>
          <p:nvPr/>
        </p:nvSpPr>
        <p:spPr>
          <a:xfrm>
            <a:off x="828900" y="1760360"/>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latin typeface="Montserrat"/>
                <a:ea typeface="Montserrat"/>
                <a:cs typeface="Montserrat"/>
                <a:sym typeface="Montserrat"/>
              </a:rPr>
              <a:t>Introducción</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Tree>
    <p:extLst>
      <p:ext uri="{BB962C8B-B14F-4D97-AF65-F5344CB8AC3E}">
        <p14:creationId xmlns:p14="http://schemas.microsoft.com/office/powerpoint/2010/main" val="77458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p:nvPr/>
        </p:nvSpPr>
        <p:spPr>
          <a:xfrm>
            <a:off x="309115" y="1257855"/>
            <a:ext cx="8513416"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O" sz="2600" b="1" dirty="0">
                <a:latin typeface="Montserrat"/>
                <a:ea typeface="Montserrat"/>
                <a:cs typeface="Montserrat"/>
                <a:sym typeface="Montserrat"/>
              </a:rPr>
              <a:t>Aplicación 1</a:t>
            </a:r>
          </a:p>
          <a:p>
            <a:pPr marL="0" lvl="0" indent="0" algn="ctr" rtl="0">
              <a:spcBef>
                <a:spcPts val="0"/>
              </a:spcBef>
              <a:spcAft>
                <a:spcPts val="0"/>
              </a:spcAft>
              <a:buNone/>
            </a:pPr>
            <a:r>
              <a:rPr lang="es-CO" sz="2600" b="1" dirty="0">
                <a:latin typeface="Montserrat"/>
                <a:ea typeface="Montserrat"/>
                <a:cs typeface="Montserrat"/>
                <a:sym typeface="Montserrat"/>
              </a:rPr>
              <a:t>Backend API</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76" name="Google Shape;76;p15"/>
          <p:cNvSpPr txBox="1"/>
          <p:nvPr/>
        </p:nvSpPr>
        <p:spPr>
          <a:xfrm>
            <a:off x="527256" y="2321720"/>
            <a:ext cx="8077134" cy="2014537"/>
          </a:xfrm>
          <a:prstGeom prst="rect">
            <a:avLst/>
          </a:prstGeom>
          <a:noFill/>
          <a:ln>
            <a:noFill/>
          </a:ln>
        </p:spPr>
        <p:txBody>
          <a:bodyPr spcFirstLastPara="1" wrap="square" lIns="91425" tIns="91425" rIns="91425" bIns="91425" anchor="t" anchorCtr="0">
            <a:noAutofit/>
          </a:bodyPr>
          <a:lstStyle/>
          <a:p>
            <a:pPr algn="ctr" rtl="0"/>
            <a:r>
              <a:rPr lang="es-CO" sz="2000" dirty="0">
                <a:effectLst/>
                <a:latin typeface="+mn-lt"/>
              </a:rPr>
              <a:t>API que gestiona y almacena los datos del mundial mediante conexión a base de datos SQL Server,  permite consumirlos y gestionarlos mediante autenticación.</a:t>
            </a:r>
          </a:p>
          <a:p>
            <a:pPr algn="ctr" rtl="0"/>
            <a:br>
              <a:rPr lang="es-CO" sz="2000" dirty="0">
                <a:latin typeface="+mn-lt"/>
              </a:rPr>
            </a:br>
            <a:endParaRPr lang="es-CO" sz="20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2754550"/>
            <a:ext cx="7486200" cy="13602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2000" dirty="0">
                <a:solidFill>
                  <a:schemeClr val="tx2">
                    <a:lumMod val="50000"/>
                  </a:schemeClr>
                </a:solidFill>
                <a:latin typeface="Arial" panose="020B0604020202020204" pitchFamily="34" charset="0"/>
                <a:cs typeface="Arial" panose="020B0604020202020204" pitchFamily="34" charset="0"/>
              </a:rPr>
              <a:t>Se trata de</a:t>
            </a:r>
            <a:r>
              <a:rPr lang="es-CO" sz="2000" b="0" i="0" dirty="0">
                <a:solidFill>
                  <a:schemeClr val="tx2">
                    <a:lumMod val="50000"/>
                  </a:schemeClr>
                </a:solidFill>
                <a:effectLst/>
                <a:latin typeface="Arial" panose="020B0604020202020204" pitchFamily="34" charset="0"/>
                <a:cs typeface="Arial" panose="020B0604020202020204" pitchFamily="34" charset="0"/>
              </a:rPr>
              <a:t> una aplicación que utiliza un patrón de arquitectura de tres capas. Este patrón divide la aplicación en tres capas:  la capa de presentación, la capa de lógica de negocio y la capa de acceso a datos.</a:t>
            </a:r>
            <a:endParaRPr lang="es-CO" sz="1800" dirty="0">
              <a:solidFill>
                <a:schemeClr val="tx2">
                  <a:lumMod val="50000"/>
                </a:schemeClr>
              </a:solidFill>
              <a:latin typeface="Arial" panose="020B0604020202020204" pitchFamily="34" charset="0"/>
              <a:ea typeface="Montserrat"/>
              <a:cs typeface="Arial" panose="020B0604020202020204" pitchFamily="34" charset="0"/>
              <a:sym typeface="Montserrat"/>
            </a:endParaRPr>
          </a:p>
        </p:txBody>
      </p:sp>
      <p:sp>
        <p:nvSpPr>
          <p:cNvPr id="74" name="Google Shape;74;p15"/>
          <p:cNvSpPr txBox="1"/>
          <p:nvPr/>
        </p:nvSpPr>
        <p:spPr>
          <a:xfrm>
            <a:off x="828900" y="1760360"/>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latin typeface="Montserrat"/>
                <a:ea typeface="Montserrat"/>
                <a:cs typeface="Montserrat"/>
                <a:sym typeface="Montserrat"/>
              </a:rPr>
              <a:t>Arquitectura por Capas</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4" name="Flecha: pentágono 3">
            <a:extLst>
              <a:ext uri="{FF2B5EF4-FFF2-40B4-BE49-F238E27FC236}">
                <a16:creationId xmlns:a16="http://schemas.microsoft.com/office/drawing/2014/main" id="{27BCA726-9A7B-6D0F-FC2D-5259B209086C}"/>
              </a:ext>
            </a:extLst>
          </p:cNvPr>
          <p:cNvSpPr/>
          <p:nvPr/>
        </p:nvSpPr>
        <p:spPr>
          <a:xfrm>
            <a:off x="0" y="1096161"/>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a:ln w="0"/>
                <a:solidFill>
                  <a:schemeClr val="tx1"/>
                </a:solidFill>
                <a:effectLst>
                  <a:outerShdw blurRad="38100" dist="19050" dir="2700000" algn="tl" rotWithShape="0">
                    <a:schemeClr val="dk1">
                      <a:alpha val="40000"/>
                    </a:schemeClr>
                  </a:outerShdw>
                </a:effectLst>
              </a:rPr>
              <a:t>Backend</a:t>
            </a:r>
            <a:endParaRPr lang="es-CO" sz="180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047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2090178"/>
            <a:ext cx="7486200" cy="2610410"/>
          </a:xfrm>
          <a:prstGeom prst="rect">
            <a:avLst/>
          </a:prstGeom>
          <a:noFill/>
          <a:ln>
            <a:noFill/>
          </a:ln>
        </p:spPr>
        <p:txBody>
          <a:bodyPr spcFirstLastPara="1" wrap="square" lIns="91425" tIns="91425" rIns="91425" bIns="91425" anchor="t" anchorCtr="0">
            <a:noAutofit/>
          </a:bodyPr>
          <a:lstStyle/>
          <a:p>
            <a:pPr algn="l"/>
            <a:r>
              <a:rPr lang="es-CO" sz="2300" dirty="0">
                <a:solidFill>
                  <a:schemeClr val="tx2">
                    <a:lumMod val="50000"/>
                  </a:schemeClr>
                </a:solidFill>
                <a:latin typeface="+mn-lt"/>
              </a:rPr>
              <a:t>E</a:t>
            </a:r>
            <a:r>
              <a:rPr lang="es-CO" sz="2300" b="0" i="0" dirty="0">
                <a:solidFill>
                  <a:schemeClr val="tx2">
                    <a:lumMod val="50000"/>
                  </a:schemeClr>
                </a:solidFill>
                <a:effectLst/>
                <a:latin typeface="+mn-lt"/>
              </a:rPr>
              <a:t>s la encargada de gestionar el acceso a los datos de la aplicación. Esta capa incluye los modelos de datos que representan las entidades de la aplicación, así como cualquier código necesario para conectarse a la base de datos y realizar operaciones de lectura y escritura de datos.</a:t>
            </a:r>
          </a:p>
          <a:p>
            <a:br>
              <a:rPr lang="es-CO" sz="2300" dirty="0">
                <a:latin typeface="+mn-lt"/>
              </a:rPr>
            </a:br>
            <a:endParaRPr lang="es-CO" sz="2300" dirty="0">
              <a:solidFill>
                <a:srgbClr val="595959"/>
              </a:solidFill>
              <a:latin typeface="+mn-lt"/>
              <a:ea typeface="Montserrat"/>
              <a:cs typeface="Montserrat"/>
              <a:sym typeface="Montserrat"/>
            </a:endParaRPr>
          </a:p>
          <a:p>
            <a:pPr marL="0" lvl="0" indent="0" algn="l" rtl="0">
              <a:spcBef>
                <a:spcPts val="0"/>
              </a:spcBef>
              <a:spcAft>
                <a:spcPts val="0"/>
              </a:spcAft>
              <a:buNone/>
            </a:pPr>
            <a:endParaRPr lang="es-CO" sz="2300" dirty="0">
              <a:solidFill>
                <a:srgbClr val="595959"/>
              </a:solidFill>
              <a:latin typeface="+mn-lt"/>
              <a:ea typeface="Montserrat"/>
              <a:cs typeface="Montserrat"/>
              <a:sym typeface="Montserrat"/>
            </a:endParaRPr>
          </a:p>
        </p:txBody>
      </p:sp>
      <p:sp>
        <p:nvSpPr>
          <p:cNvPr id="74" name="Google Shape;74;p15"/>
          <p:cNvSpPr txBox="1"/>
          <p:nvPr/>
        </p:nvSpPr>
        <p:spPr>
          <a:xfrm>
            <a:off x="828900" y="1203144"/>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latin typeface="Montserrat"/>
                <a:ea typeface="Montserrat"/>
                <a:cs typeface="Montserrat"/>
                <a:sym typeface="Montserrat"/>
              </a:rPr>
              <a:t>La capa DAL ("</a:t>
            </a:r>
            <a:r>
              <a:rPr lang="en-US" sz="2600" b="1" dirty="0">
                <a:latin typeface="Montserrat"/>
                <a:ea typeface="Montserrat"/>
                <a:cs typeface="Montserrat"/>
                <a:sym typeface="Montserrat"/>
              </a:rPr>
              <a:t>Data Access Layer</a:t>
            </a:r>
            <a:r>
              <a:rPr lang="es-CO" sz="2600" b="1" dirty="0">
                <a:latin typeface="Montserrat"/>
                <a:ea typeface="Montserrat"/>
                <a:cs typeface="Montserrat"/>
                <a:sym typeface="Montserrat"/>
              </a:rPr>
              <a:t>") </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3" name="Flecha: pentágono 2">
            <a:extLst>
              <a:ext uri="{FF2B5EF4-FFF2-40B4-BE49-F238E27FC236}">
                <a16:creationId xmlns:a16="http://schemas.microsoft.com/office/drawing/2014/main" id="{BD4E51CC-9EB1-0A27-FE5F-E70991669E97}"/>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781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2044944"/>
            <a:ext cx="7486200" cy="2655644"/>
          </a:xfrm>
          <a:prstGeom prst="rect">
            <a:avLst/>
          </a:prstGeom>
          <a:noFill/>
          <a:ln>
            <a:noFill/>
          </a:ln>
        </p:spPr>
        <p:txBody>
          <a:bodyPr spcFirstLastPara="1" wrap="square" lIns="91425" tIns="91425" rIns="91425" bIns="91425" anchor="t" anchorCtr="0">
            <a:noAutofit/>
          </a:bodyPr>
          <a:lstStyle/>
          <a:p>
            <a:pPr algn="l"/>
            <a:r>
              <a:rPr lang="es-CO" sz="2300" dirty="0">
                <a:solidFill>
                  <a:schemeClr val="tx2">
                    <a:lumMod val="50000"/>
                  </a:schemeClr>
                </a:solidFill>
                <a:latin typeface="+mn-lt"/>
              </a:rPr>
              <a:t>I</a:t>
            </a:r>
            <a:r>
              <a:rPr lang="es-CO" sz="2300" b="0" i="0" dirty="0">
                <a:solidFill>
                  <a:schemeClr val="tx2">
                    <a:lumMod val="50000"/>
                  </a:schemeClr>
                </a:solidFill>
                <a:effectLst/>
                <a:latin typeface="+mn-lt"/>
              </a:rPr>
              <a:t>ncluye las interfaces y repositorios que se encargan de la lógica de negocio de la aplicación. Estas mediante la capa DAL, realizan cálculos o procesamientos adicionales según sea necesario</a:t>
            </a:r>
            <a:endParaRPr lang="es-CO" sz="2300" dirty="0">
              <a:solidFill>
                <a:schemeClr val="tx2">
                  <a:lumMod val="50000"/>
                </a:schemeClr>
              </a:solidFill>
              <a:latin typeface="+mn-lt"/>
              <a:ea typeface="Montserrat"/>
              <a:cs typeface="Montserrat"/>
              <a:sym typeface="Montserrat"/>
            </a:endParaRPr>
          </a:p>
        </p:txBody>
      </p:sp>
      <p:sp>
        <p:nvSpPr>
          <p:cNvPr id="74" name="Google Shape;74;p15"/>
          <p:cNvSpPr txBox="1"/>
          <p:nvPr/>
        </p:nvSpPr>
        <p:spPr>
          <a:xfrm>
            <a:off x="828900" y="1203144"/>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latin typeface="Montserrat"/>
                <a:ea typeface="Montserrat"/>
                <a:cs typeface="Montserrat"/>
                <a:sym typeface="Montserrat"/>
              </a:rPr>
              <a:t>La capa BAL ("</a:t>
            </a:r>
            <a:r>
              <a:rPr lang="en-US" sz="2600" b="1" dirty="0">
                <a:latin typeface="Montserrat"/>
                <a:ea typeface="Montserrat"/>
                <a:cs typeface="Montserrat"/>
                <a:sym typeface="Montserrat"/>
              </a:rPr>
              <a:t>Business Access Layer</a:t>
            </a:r>
            <a:r>
              <a:rPr lang="es-CO" sz="2600" b="1" dirty="0">
                <a:latin typeface="Montserrat"/>
                <a:ea typeface="Montserrat"/>
                <a:cs typeface="Montserrat"/>
                <a:sym typeface="Montserrat"/>
              </a:rPr>
              <a:t>") </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C22630E8-F7BF-3F88-70E9-4A9BDFFEAAB8}"/>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1342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2090178"/>
            <a:ext cx="7486200" cy="2610410"/>
          </a:xfrm>
          <a:prstGeom prst="rect">
            <a:avLst/>
          </a:prstGeom>
          <a:noFill/>
          <a:ln>
            <a:noFill/>
          </a:ln>
        </p:spPr>
        <p:txBody>
          <a:bodyPr spcFirstLastPara="1" wrap="square" lIns="91425" tIns="91425" rIns="91425" bIns="91425" anchor="t" anchorCtr="0">
            <a:noAutofit/>
          </a:bodyPr>
          <a:lstStyle/>
          <a:p>
            <a:pPr algn="l"/>
            <a:r>
              <a:rPr lang="es-CO" sz="2300" b="0" i="0" dirty="0">
                <a:solidFill>
                  <a:schemeClr val="tx2">
                    <a:lumMod val="50000"/>
                  </a:schemeClr>
                </a:solidFill>
                <a:effectLst/>
                <a:latin typeface="+mn-lt"/>
              </a:rPr>
              <a:t>Incluye los controladores, que son clases encargadas de </a:t>
            </a:r>
            <a:r>
              <a:rPr lang="es-CO" sz="2300" b="0" i="0" dirty="0">
                <a:solidFill>
                  <a:schemeClr val="bg1">
                    <a:lumMod val="50000"/>
                  </a:schemeClr>
                </a:solidFill>
                <a:effectLst/>
                <a:latin typeface="+mn-lt"/>
              </a:rPr>
              <a:t>gestionar</a:t>
            </a:r>
            <a:r>
              <a:rPr lang="es-CO" sz="2300" b="0" i="0" dirty="0">
                <a:solidFill>
                  <a:schemeClr val="tx2">
                    <a:lumMod val="50000"/>
                  </a:schemeClr>
                </a:solidFill>
                <a:effectLst/>
                <a:latin typeface="+mn-lt"/>
              </a:rPr>
              <a:t> las solicitudes HTTP entrantes (por ejemplo, GET, POST, PUT, DELETE) y procesarlas. Los controladores utilizan las interfaces y repositorios de la capa BAL para llevar a cabo la lógica de negocio necesaria y devolver una respuesta al cliente.</a:t>
            </a:r>
            <a:br>
              <a:rPr lang="es-CO" sz="2300" dirty="0">
                <a:solidFill>
                  <a:schemeClr val="tx2">
                    <a:lumMod val="50000"/>
                  </a:schemeClr>
                </a:solidFill>
                <a:latin typeface="+mn-lt"/>
              </a:rPr>
            </a:br>
            <a:endParaRPr lang="es-CO" sz="2300" dirty="0">
              <a:solidFill>
                <a:schemeClr val="tx2">
                  <a:lumMod val="50000"/>
                </a:schemeClr>
              </a:solidFill>
              <a:latin typeface="+mn-lt"/>
              <a:ea typeface="Montserrat"/>
              <a:cs typeface="Montserrat"/>
              <a:sym typeface="Montserrat"/>
            </a:endParaRPr>
          </a:p>
        </p:txBody>
      </p:sp>
      <p:sp>
        <p:nvSpPr>
          <p:cNvPr id="74" name="Google Shape;74;p15"/>
          <p:cNvSpPr txBox="1"/>
          <p:nvPr/>
        </p:nvSpPr>
        <p:spPr>
          <a:xfrm>
            <a:off x="828900" y="1203144"/>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CO" sz="2600" b="1" dirty="0">
                <a:latin typeface="Montserrat"/>
                <a:ea typeface="Montserrat"/>
                <a:cs typeface="Montserrat"/>
                <a:sym typeface="Montserrat"/>
              </a:rPr>
              <a:t>La capa </a:t>
            </a:r>
            <a:r>
              <a:rPr lang="es-MX" sz="2600" b="1" dirty="0">
                <a:latin typeface="Montserrat"/>
                <a:ea typeface="Montserrat"/>
                <a:cs typeface="Montserrat"/>
                <a:sym typeface="Montserrat"/>
              </a:rPr>
              <a:t>Principal</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06BA2B93-8E00-6A6D-B57D-873B6AC8CE19}"/>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908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5"/>
          <p:cNvSpPr txBox="1"/>
          <p:nvPr/>
        </p:nvSpPr>
        <p:spPr>
          <a:xfrm>
            <a:off x="894925" y="1857373"/>
            <a:ext cx="7486200" cy="3003454"/>
          </a:xfrm>
          <a:prstGeom prst="rect">
            <a:avLst/>
          </a:prstGeom>
          <a:noFill/>
          <a:ln>
            <a:noFill/>
          </a:ln>
        </p:spPr>
        <p:txBody>
          <a:bodyPr spcFirstLastPara="1" wrap="square" lIns="91425" tIns="91425" rIns="91425" bIns="91425" anchor="t" anchorCtr="0">
            <a:noAutofit/>
          </a:bodyPr>
          <a:lstStyle/>
          <a:p>
            <a:pPr algn="just"/>
            <a:r>
              <a:rPr lang="es-CO" sz="1700" b="0" i="0" dirty="0">
                <a:solidFill>
                  <a:schemeClr val="tx2">
                    <a:lumMod val="50000"/>
                  </a:schemeClr>
                </a:solidFill>
                <a:effectLst/>
                <a:latin typeface="+mn-lt"/>
              </a:rPr>
              <a:t>La capa DAL sigue el Principio de Responsabilidad Única, ya que su única responsabilidad es gestionar el acceso a los datos. </a:t>
            </a:r>
          </a:p>
          <a:p>
            <a:pPr algn="just"/>
            <a:endParaRPr lang="es-CO" sz="1700" b="0" i="0" dirty="0">
              <a:solidFill>
                <a:schemeClr val="tx2">
                  <a:lumMod val="50000"/>
                </a:schemeClr>
              </a:solidFill>
              <a:effectLst/>
              <a:latin typeface="+mn-lt"/>
            </a:endParaRPr>
          </a:p>
          <a:p>
            <a:pPr algn="just"/>
            <a:r>
              <a:rPr lang="es-CO" sz="1700" b="0" i="0" dirty="0">
                <a:solidFill>
                  <a:schemeClr val="tx2">
                    <a:lumMod val="50000"/>
                  </a:schemeClr>
                </a:solidFill>
                <a:effectLst/>
                <a:latin typeface="+mn-lt"/>
              </a:rPr>
              <a:t>La capa BAL esté diseñada siguiendo el Principio de Abierto-Cerrado, ya que las interfaces de esta capa pueden ser extendidas con nuevos métodos sin necesidad de modificar el código existente. </a:t>
            </a:r>
          </a:p>
          <a:p>
            <a:endParaRPr lang="es-CO" sz="1700" b="0" i="0" dirty="0">
              <a:solidFill>
                <a:schemeClr val="tx2">
                  <a:lumMod val="50000"/>
                </a:schemeClr>
              </a:solidFill>
              <a:effectLst/>
              <a:latin typeface="+mn-lt"/>
            </a:endParaRPr>
          </a:p>
          <a:p>
            <a:pPr algn="just"/>
            <a:r>
              <a:rPr lang="es-CO" sz="1700" b="0" i="0" dirty="0">
                <a:solidFill>
                  <a:schemeClr val="tx2">
                    <a:lumMod val="50000"/>
                  </a:schemeClr>
                </a:solidFill>
                <a:effectLst/>
                <a:latin typeface="+mn-lt"/>
              </a:rPr>
              <a:t>La capa PRINCIPAL esté diseñada siguiendo el Principio de Inversión de Dependencias, ya que los controladores dependerían de las interfaces de la capa BAL en lugar de las implementaciones concretas de estas interfaces en la capa DAL</a:t>
            </a:r>
            <a:endParaRPr lang="es-CO" sz="1700" dirty="0">
              <a:solidFill>
                <a:schemeClr val="tx2">
                  <a:lumMod val="50000"/>
                </a:schemeClr>
              </a:solidFill>
              <a:latin typeface="+mn-lt"/>
              <a:ea typeface="Montserrat"/>
              <a:cs typeface="Montserrat"/>
              <a:sym typeface="Montserrat"/>
            </a:endParaRPr>
          </a:p>
        </p:txBody>
      </p:sp>
      <p:sp>
        <p:nvSpPr>
          <p:cNvPr id="74" name="Google Shape;74;p15"/>
          <p:cNvSpPr txBox="1"/>
          <p:nvPr/>
        </p:nvSpPr>
        <p:spPr>
          <a:xfrm>
            <a:off x="828900" y="1095986"/>
            <a:ext cx="7486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600" b="1" dirty="0">
                <a:latin typeface="Montserrat"/>
                <a:ea typeface="Montserrat"/>
                <a:cs typeface="Montserrat"/>
                <a:sym typeface="Montserrat"/>
              </a:rPr>
              <a:t>Principios SOLID</a:t>
            </a:r>
            <a:endParaRPr lang="es-CO" sz="2600" b="1" dirty="0">
              <a:solidFill>
                <a:srgbClr val="000000"/>
              </a:solidFill>
              <a:latin typeface="Montserrat"/>
              <a:ea typeface="Montserrat"/>
              <a:cs typeface="Montserrat"/>
              <a:sym typeface="Montserrat"/>
            </a:endParaRPr>
          </a:p>
        </p:txBody>
      </p:sp>
      <p:pic>
        <p:nvPicPr>
          <p:cNvPr id="75" name="Google Shape;75;p15"/>
          <p:cNvPicPr preferRelativeResize="0"/>
          <p:nvPr/>
        </p:nvPicPr>
        <p:blipFill rotWithShape="1">
          <a:blip r:embed="rId3">
            <a:alphaModFix/>
          </a:blip>
          <a:srcRect t="169" b="169"/>
          <a:stretch/>
        </p:blipFill>
        <p:spPr>
          <a:xfrm>
            <a:off x="859700" y="340475"/>
            <a:ext cx="1441023" cy="758751"/>
          </a:xfrm>
          <a:prstGeom prst="rect">
            <a:avLst/>
          </a:prstGeom>
          <a:noFill/>
          <a:ln>
            <a:noFill/>
          </a:ln>
        </p:spPr>
      </p:pic>
      <p:sp>
        <p:nvSpPr>
          <p:cNvPr id="2" name="Flecha: pentágono 1">
            <a:extLst>
              <a:ext uri="{FF2B5EF4-FFF2-40B4-BE49-F238E27FC236}">
                <a16:creationId xmlns:a16="http://schemas.microsoft.com/office/drawing/2014/main" id="{BDAFE992-4958-C87E-C50F-77C3A4A499BA}"/>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336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5" name="Imagen 4">
            <a:extLst>
              <a:ext uri="{FF2B5EF4-FFF2-40B4-BE49-F238E27FC236}">
                <a16:creationId xmlns:a16="http://schemas.microsoft.com/office/drawing/2014/main" id="{7A2F3E93-5F58-F5BB-4D89-54208F431413}"/>
              </a:ext>
            </a:extLst>
          </p:cNvPr>
          <p:cNvPicPr>
            <a:picLocks noChangeAspect="1"/>
          </p:cNvPicPr>
          <p:nvPr/>
        </p:nvPicPr>
        <p:blipFill>
          <a:blip r:embed="rId3"/>
          <a:srcRect/>
          <a:stretch/>
        </p:blipFill>
        <p:spPr>
          <a:xfrm>
            <a:off x="0" y="1347234"/>
            <a:ext cx="9143999" cy="3406303"/>
          </a:xfrm>
          <a:prstGeom prst="rect">
            <a:avLst/>
          </a:prstGeom>
        </p:spPr>
      </p:pic>
      <p:sp>
        <p:nvSpPr>
          <p:cNvPr id="2" name="Flecha: pentágono 1">
            <a:extLst>
              <a:ext uri="{FF2B5EF4-FFF2-40B4-BE49-F238E27FC236}">
                <a16:creationId xmlns:a16="http://schemas.microsoft.com/office/drawing/2014/main" id="{7D791D6E-9E89-32A9-87DE-36A987C64CD9}"/>
              </a:ext>
            </a:extLst>
          </p:cNvPr>
          <p:cNvSpPr/>
          <p:nvPr/>
        </p:nvSpPr>
        <p:spPr>
          <a:xfrm rot="10800000" flipV="1">
            <a:off x="5765006" y="175516"/>
            <a:ext cx="3378994" cy="329917"/>
          </a:xfrm>
          <a:prstGeom prst="homePlate">
            <a:avLst>
              <a:gd name="adj" fmla="val 73818"/>
            </a:avLst>
          </a:prstGeom>
          <a:solidFill>
            <a:schemeClr val="bg2">
              <a:lumMod val="20000"/>
              <a:lumOff val="80000"/>
              <a:alpha val="50000"/>
            </a:schemeClr>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n w="0"/>
                <a:solidFill>
                  <a:schemeClr val="tx1"/>
                </a:solidFill>
                <a:effectLst>
                  <a:outerShdw blurRad="38100" dist="19050" dir="2700000" algn="tl" rotWithShape="0">
                    <a:schemeClr val="dk1">
                      <a:alpha val="40000"/>
                    </a:schemeClr>
                  </a:outerShdw>
                </a:effectLst>
              </a:rPr>
              <a:t>Backend</a:t>
            </a:r>
            <a:endParaRPr lang="es-CO" sz="1800" dirty="0">
              <a:ln w="0"/>
              <a:solidFill>
                <a:schemeClr val="tx1"/>
              </a:solidFill>
              <a:effectLst>
                <a:outerShdw blurRad="38100" dist="19050" dir="2700000" algn="tl" rotWithShape="0">
                  <a:schemeClr val="dk1">
                    <a:alpha val="40000"/>
                  </a:schemeClr>
                </a:outerShdw>
              </a:effectLst>
            </a:endParaRPr>
          </a:p>
        </p:txBody>
      </p:sp>
      <p:sp>
        <p:nvSpPr>
          <p:cNvPr id="3" name="Google Shape;74;p15">
            <a:extLst>
              <a:ext uri="{FF2B5EF4-FFF2-40B4-BE49-F238E27FC236}">
                <a16:creationId xmlns:a16="http://schemas.microsoft.com/office/drawing/2014/main" id="{36966780-F951-A6A2-D19E-F24A5828C8EF}"/>
              </a:ext>
            </a:extLst>
          </p:cNvPr>
          <p:cNvSpPr txBox="1"/>
          <p:nvPr/>
        </p:nvSpPr>
        <p:spPr>
          <a:xfrm>
            <a:off x="3321838" y="541154"/>
            <a:ext cx="4118385"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CO" sz="2600" b="1" dirty="0">
                <a:latin typeface="Montserrat"/>
                <a:ea typeface="Montserrat"/>
                <a:cs typeface="Montserrat"/>
                <a:sym typeface="Montserrat"/>
              </a:rPr>
              <a:t>Diagrama de la API</a:t>
            </a:r>
            <a:endParaRPr lang="es-CO" sz="2600" b="1" dirty="0">
              <a:solidFill>
                <a:srgbClr val="000000"/>
              </a:solidFill>
              <a:latin typeface="Montserrat"/>
              <a:ea typeface="Montserrat"/>
              <a:cs typeface="Montserrat"/>
              <a:sym typeface="Montserrat"/>
            </a:endParaRPr>
          </a:p>
        </p:txBody>
      </p:sp>
      <p:pic>
        <p:nvPicPr>
          <p:cNvPr id="7" name="Google Shape;75;p15">
            <a:extLst>
              <a:ext uri="{FF2B5EF4-FFF2-40B4-BE49-F238E27FC236}">
                <a16:creationId xmlns:a16="http://schemas.microsoft.com/office/drawing/2014/main" id="{789F4AEE-5870-B43E-0E26-7201D34371FE}"/>
              </a:ext>
            </a:extLst>
          </p:cNvPr>
          <p:cNvPicPr preferRelativeResize="0"/>
          <p:nvPr/>
        </p:nvPicPr>
        <p:blipFill rotWithShape="1">
          <a:blip r:embed="rId4">
            <a:alphaModFix/>
          </a:blip>
          <a:srcRect t="169" b="169"/>
          <a:stretch/>
        </p:blipFill>
        <p:spPr>
          <a:xfrm>
            <a:off x="859700" y="340475"/>
            <a:ext cx="1441023" cy="7587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1430</TotalTime>
  <Words>729</Words>
  <Application>Microsoft Office PowerPoint</Application>
  <PresentationFormat>Presentación en pantalla (16:9)</PresentationFormat>
  <Paragraphs>93</Paragraphs>
  <Slides>18</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Consolas</vt:lpstr>
      <vt:lpstr>Open Sans</vt:lpstr>
      <vt:lpstr>Arial</vt:lpstr>
      <vt:lpstr>Montserrat</vt:lpstr>
      <vt:lpstr>Calibri</vt:lpstr>
      <vt:lpstr>Simple Light</vt:lpstr>
      <vt:lpstr>Proyecto Final Semillero TI SIESA   20 de Diciembre del 2022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Demostración diagramas y funcionalidad…</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Semillero TI NOMBRE EMPRESA   fecha de presentación </dc:title>
  <cp:lastModifiedBy>Carlos Felipe Díaz Lombana</cp:lastModifiedBy>
  <cp:revision>54</cp:revision>
  <dcterms:modified xsi:type="dcterms:W3CDTF">2022-12-20T17:38:00Z</dcterms:modified>
</cp:coreProperties>
</file>